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6"/>
  </p:notesMasterIdLst>
  <p:sldIdLst>
    <p:sldId id="256" r:id="rId2"/>
    <p:sldId id="270" r:id="rId3"/>
    <p:sldId id="258" r:id="rId4"/>
    <p:sldId id="261" r:id="rId5"/>
    <p:sldId id="264" r:id="rId6"/>
    <p:sldId id="278" r:id="rId7"/>
    <p:sldId id="266" r:id="rId8"/>
    <p:sldId id="277" r:id="rId9"/>
    <p:sldId id="265" r:id="rId10"/>
    <p:sldId id="271" r:id="rId11"/>
    <p:sldId id="272" r:id="rId12"/>
    <p:sldId id="279" r:id="rId13"/>
    <p:sldId id="274" r:id="rId14"/>
    <p:sldId id="268" r:id="rId15"/>
    <p:sldId id="267" r:id="rId16"/>
    <p:sldId id="280" r:id="rId17"/>
    <p:sldId id="262" r:id="rId18"/>
    <p:sldId id="259" r:id="rId19"/>
    <p:sldId id="260" r:id="rId20"/>
    <p:sldId id="263" r:id="rId21"/>
    <p:sldId id="275" r:id="rId22"/>
    <p:sldId id="282" r:id="rId23"/>
    <p:sldId id="281" r:id="rId24"/>
    <p:sldId id="269" r:id="rId25"/>
  </p:sldIdLst>
  <p:sldSz cx="12192000" cy="6858000"/>
  <p:notesSz cx="6858000" cy="9144000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5C57C8-994E-49ED-97EC-0BB5DCEACFA4}" v="41" dt="2024-10-03T21:27:41.5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 Park | HK Ingenieria EAS" userId="00a6d277-e140-4fcc-a262-9996ae849aae" providerId="ADAL" clId="{B65C57C8-994E-49ED-97EC-0BB5DCEACFA4}"/>
    <pc:docChg chg="undo custSel addSld delSld modSld sldOrd">
      <pc:chgData name="Michell Park | HK Ingenieria EAS" userId="00a6d277-e140-4fcc-a262-9996ae849aae" providerId="ADAL" clId="{B65C57C8-994E-49ED-97EC-0BB5DCEACFA4}" dt="2024-10-03T21:28:07.058" v="4235" actId="108"/>
      <pc:docMkLst>
        <pc:docMk/>
      </pc:docMkLst>
      <pc:sldChg chg="addSp delSp modSp mod">
        <pc:chgData name="Michell Park | HK Ingenieria EAS" userId="00a6d277-e140-4fcc-a262-9996ae849aae" providerId="ADAL" clId="{B65C57C8-994E-49ED-97EC-0BB5DCEACFA4}" dt="2024-10-02T20:08:40.617" v="24" actId="20577"/>
        <pc:sldMkLst>
          <pc:docMk/>
          <pc:sldMk cId="347193724" sldId="256"/>
        </pc:sldMkLst>
        <pc:spChg chg="mod">
          <ac:chgData name="Michell Park | HK Ingenieria EAS" userId="00a6d277-e140-4fcc-a262-9996ae849aae" providerId="ADAL" clId="{B65C57C8-994E-49ED-97EC-0BB5DCEACFA4}" dt="2024-10-02T20:08:40.617" v="24" actId="20577"/>
          <ac:spMkLst>
            <pc:docMk/>
            <pc:sldMk cId="347193724" sldId="256"/>
            <ac:spMk id="7" creationId="{A5A62D37-AB74-667C-E2FA-1F670B53C8B8}"/>
          </ac:spMkLst>
        </pc:spChg>
        <pc:picChg chg="del">
          <ac:chgData name="Michell Park | HK Ingenieria EAS" userId="00a6d277-e140-4fcc-a262-9996ae849aae" providerId="ADAL" clId="{B65C57C8-994E-49ED-97EC-0BB5DCEACFA4}" dt="2024-10-02T20:08:04.066" v="1" actId="478"/>
          <ac:picMkLst>
            <pc:docMk/>
            <pc:sldMk cId="347193724" sldId="256"/>
            <ac:picMk id="6" creationId="{91E55DEE-BC76-EB78-1DDE-AD7FBF2CB121}"/>
          </ac:picMkLst>
        </pc:picChg>
        <pc:picChg chg="add mod">
          <ac:chgData name="Michell Park | HK Ingenieria EAS" userId="00a6d277-e140-4fcc-a262-9996ae849aae" providerId="ADAL" clId="{B65C57C8-994E-49ED-97EC-0BB5DCEACFA4}" dt="2024-10-02T20:08:17.422" v="8" actId="1076"/>
          <ac:picMkLst>
            <pc:docMk/>
            <pc:sldMk cId="347193724" sldId="256"/>
            <ac:picMk id="9" creationId="{FDA60789-8C80-A2D7-5291-9CC20CD7E9E3}"/>
          </ac:picMkLst>
        </pc:picChg>
      </pc:sldChg>
      <pc:sldChg chg="modSp mod">
        <pc:chgData name="Michell Park | HK Ingenieria EAS" userId="00a6d277-e140-4fcc-a262-9996ae849aae" providerId="ADAL" clId="{B65C57C8-994E-49ED-97EC-0BB5DCEACFA4}" dt="2024-10-03T20:38:12.436" v="2642" actId="313"/>
        <pc:sldMkLst>
          <pc:docMk/>
          <pc:sldMk cId="2487428308" sldId="258"/>
        </pc:sldMkLst>
        <pc:spChg chg="mod">
          <ac:chgData name="Michell Park | HK Ingenieria EAS" userId="00a6d277-e140-4fcc-a262-9996ae849aae" providerId="ADAL" clId="{B65C57C8-994E-49ED-97EC-0BB5DCEACFA4}" dt="2024-10-03T20:38:12.436" v="2642" actId="313"/>
          <ac:spMkLst>
            <pc:docMk/>
            <pc:sldMk cId="2487428308" sldId="258"/>
            <ac:spMk id="3" creationId="{271A846F-4B8A-DF23-377E-EF444C6467AA}"/>
          </ac:spMkLst>
        </pc:spChg>
      </pc:sldChg>
      <pc:sldChg chg="ord">
        <pc:chgData name="Michell Park | HK Ingenieria EAS" userId="00a6d277-e140-4fcc-a262-9996ae849aae" providerId="ADAL" clId="{B65C57C8-994E-49ED-97EC-0BB5DCEACFA4}" dt="2024-10-03T20:05:41.802" v="1924"/>
        <pc:sldMkLst>
          <pc:docMk/>
          <pc:sldMk cId="1338726715" sldId="259"/>
        </pc:sldMkLst>
      </pc:sldChg>
      <pc:sldChg chg="modSp mod">
        <pc:chgData name="Michell Park | HK Ingenieria EAS" userId="00a6d277-e140-4fcc-a262-9996ae849aae" providerId="ADAL" clId="{B65C57C8-994E-49ED-97EC-0BB5DCEACFA4}" dt="2024-10-03T21:11:34.337" v="3766" actId="20577"/>
        <pc:sldMkLst>
          <pc:docMk/>
          <pc:sldMk cId="3565134176" sldId="260"/>
        </pc:sldMkLst>
        <pc:spChg chg="mod">
          <ac:chgData name="Michell Park | HK Ingenieria EAS" userId="00a6d277-e140-4fcc-a262-9996ae849aae" providerId="ADAL" clId="{B65C57C8-994E-49ED-97EC-0BB5DCEACFA4}" dt="2024-10-03T21:11:34.337" v="3766" actId="20577"/>
          <ac:spMkLst>
            <pc:docMk/>
            <pc:sldMk cId="3565134176" sldId="260"/>
            <ac:spMk id="3" creationId="{30B0720C-AD81-B336-986F-0A9B3E6CE4EA}"/>
          </ac:spMkLst>
        </pc:spChg>
      </pc:sldChg>
      <pc:sldChg chg="modSp mod">
        <pc:chgData name="Michell Park | HK Ingenieria EAS" userId="00a6d277-e140-4fcc-a262-9996ae849aae" providerId="ADAL" clId="{B65C57C8-994E-49ED-97EC-0BB5DCEACFA4}" dt="2024-10-03T21:28:07.058" v="4235" actId="108"/>
        <pc:sldMkLst>
          <pc:docMk/>
          <pc:sldMk cId="2815099910" sldId="261"/>
        </pc:sldMkLst>
        <pc:spChg chg="mod">
          <ac:chgData name="Michell Park | HK Ingenieria EAS" userId="00a6d277-e140-4fcc-a262-9996ae849aae" providerId="ADAL" clId="{B65C57C8-994E-49ED-97EC-0BB5DCEACFA4}" dt="2024-10-03T21:28:07.058" v="4235" actId="108"/>
          <ac:spMkLst>
            <pc:docMk/>
            <pc:sldMk cId="2815099910" sldId="261"/>
            <ac:spMk id="3" creationId="{F2AEE539-C00B-0EA3-5D08-175C46ADE9D7}"/>
          </ac:spMkLst>
        </pc:spChg>
      </pc:sldChg>
      <pc:sldChg chg="addSp delSp modSp mod">
        <pc:chgData name="Michell Park | HK Ingenieria EAS" userId="00a6d277-e140-4fcc-a262-9996ae849aae" providerId="ADAL" clId="{B65C57C8-994E-49ED-97EC-0BB5DCEACFA4}" dt="2024-10-03T19:13:43.533" v="880" actId="14100"/>
        <pc:sldMkLst>
          <pc:docMk/>
          <pc:sldMk cId="2586389786" sldId="264"/>
        </pc:sldMkLst>
        <pc:spChg chg="mod">
          <ac:chgData name="Michell Park | HK Ingenieria EAS" userId="00a6d277-e140-4fcc-a262-9996ae849aae" providerId="ADAL" clId="{B65C57C8-994E-49ED-97EC-0BB5DCEACFA4}" dt="2024-10-03T19:13:23.681" v="875" actId="26606"/>
          <ac:spMkLst>
            <pc:docMk/>
            <pc:sldMk cId="2586389786" sldId="264"/>
            <ac:spMk id="2" creationId="{C244D6CF-3555-D88A-0784-551AE3659BD8}"/>
          </ac:spMkLst>
        </pc:spChg>
        <pc:spChg chg="mod">
          <ac:chgData name="Michell Park | HK Ingenieria EAS" userId="00a6d277-e140-4fcc-a262-9996ae849aae" providerId="ADAL" clId="{B65C57C8-994E-49ED-97EC-0BB5DCEACFA4}" dt="2024-10-03T19:13:23.681" v="875" actId="26606"/>
          <ac:spMkLst>
            <pc:docMk/>
            <pc:sldMk cId="2586389786" sldId="264"/>
            <ac:spMk id="3" creationId="{5BB8D3B2-06BB-6820-3F95-F0A05F02DDDA}"/>
          </ac:spMkLst>
        </pc:spChg>
        <pc:spChg chg="del">
          <ac:chgData name="Michell Park | HK Ingenieria EAS" userId="00a6d277-e140-4fcc-a262-9996ae849aae" providerId="ADAL" clId="{B65C57C8-994E-49ED-97EC-0BB5DCEACFA4}" dt="2024-10-03T19:11:56.021" v="849" actId="26606"/>
          <ac:spMkLst>
            <pc:docMk/>
            <pc:sldMk cId="2586389786" sldId="264"/>
            <ac:spMk id="10" creationId="{0288C6B4-AFC3-407F-A595-EFFD38D4CCAF}"/>
          </ac:spMkLst>
        </pc:spChg>
        <pc:spChg chg="del">
          <ac:chgData name="Michell Park | HK Ingenieria EAS" userId="00a6d277-e140-4fcc-a262-9996ae849aae" providerId="ADAL" clId="{B65C57C8-994E-49ED-97EC-0BB5DCEACFA4}" dt="2024-10-03T19:11:56.021" v="849" actId="26606"/>
          <ac:spMkLst>
            <pc:docMk/>
            <pc:sldMk cId="2586389786" sldId="264"/>
            <ac:spMk id="12" creationId="{CF236821-17FE-429B-8D2C-08E13A64EA40}"/>
          </ac:spMkLst>
        </pc:spChg>
        <pc:spChg chg="del">
          <ac:chgData name="Michell Park | HK Ingenieria EAS" userId="00a6d277-e140-4fcc-a262-9996ae849aae" providerId="ADAL" clId="{B65C57C8-994E-49ED-97EC-0BB5DCEACFA4}" dt="2024-10-03T19:11:56.021" v="849" actId="26606"/>
          <ac:spMkLst>
            <pc:docMk/>
            <pc:sldMk cId="2586389786" sldId="264"/>
            <ac:spMk id="14" creationId="{C0BDBCD2-E081-43AB-9119-C55465E59757}"/>
          </ac:spMkLst>
        </pc:spChg>
        <pc:spChg chg="del">
          <ac:chgData name="Michell Park | HK Ingenieria EAS" userId="00a6d277-e140-4fcc-a262-9996ae849aae" providerId="ADAL" clId="{B65C57C8-994E-49ED-97EC-0BB5DCEACFA4}" dt="2024-10-03T19:11:56.021" v="849" actId="26606"/>
          <ac:spMkLst>
            <pc:docMk/>
            <pc:sldMk cId="2586389786" sldId="264"/>
            <ac:spMk id="16" creationId="{98E79BE4-34FE-485A-98A5-92CE8F7C4743}"/>
          </ac:spMkLst>
        </pc:spChg>
        <pc:spChg chg="mod">
          <ac:chgData name="Michell Park | HK Ingenieria EAS" userId="00a6d277-e140-4fcc-a262-9996ae849aae" providerId="ADAL" clId="{B65C57C8-994E-49ED-97EC-0BB5DCEACFA4}" dt="2024-10-03T19:13:23.681" v="875" actId="26606"/>
          <ac:spMkLst>
            <pc:docMk/>
            <pc:sldMk cId="2586389786" sldId="264"/>
            <ac:spMk id="17" creationId="{B9B9FA37-CAF4-710C-87CC-E30DAAC42155}"/>
          </ac:spMkLst>
        </pc:spChg>
        <pc:spChg chg="del">
          <ac:chgData name="Michell Park | HK Ingenieria EAS" userId="00a6d277-e140-4fcc-a262-9996ae849aae" providerId="ADAL" clId="{B65C57C8-994E-49ED-97EC-0BB5DCEACFA4}" dt="2024-10-03T19:11:56.021" v="849" actId="26606"/>
          <ac:spMkLst>
            <pc:docMk/>
            <pc:sldMk cId="2586389786" sldId="264"/>
            <ac:spMk id="18" creationId="{7A5F0580-5EE9-419F-96EE-B6529EF6E7D0}"/>
          </ac:spMkLst>
        </pc:spChg>
        <pc:spChg chg="add del">
          <ac:chgData name="Michell Park | HK Ingenieria EAS" userId="00a6d277-e140-4fcc-a262-9996ae849aae" providerId="ADAL" clId="{B65C57C8-994E-49ED-97EC-0BB5DCEACFA4}" dt="2024-10-03T19:13:23.681" v="875" actId="26606"/>
          <ac:spMkLst>
            <pc:docMk/>
            <pc:sldMk cId="2586389786" sldId="264"/>
            <ac:spMk id="23" creationId="{231BF440-39FA-4087-84CC-2EEC0BBDAF29}"/>
          </ac:spMkLst>
        </pc:spChg>
        <pc:spChg chg="add del">
          <ac:chgData name="Michell Park | HK Ingenieria EAS" userId="00a6d277-e140-4fcc-a262-9996ae849aae" providerId="ADAL" clId="{B65C57C8-994E-49ED-97EC-0BB5DCEACFA4}" dt="2024-10-03T19:13:23.681" v="875" actId="26606"/>
          <ac:spMkLst>
            <pc:docMk/>
            <pc:sldMk cId="2586389786" sldId="264"/>
            <ac:spMk id="25" creationId="{F04E4CBA-303B-48BD-8451-C2701CB0EEBF}"/>
          </ac:spMkLst>
        </pc:spChg>
        <pc:spChg chg="add del">
          <ac:chgData name="Michell Park | HK Ingenieria EAS" userId="00a6d277-e140-4fcc-a262-9996ae849aae" providerId="ADAL" clId="{B65C57C8-994E-49ED-97EC-0BB5DCEACFA4}" dt="2024-10-03T19:13:23.681" v="875" actId="26606"/>
          <ac:spMkLst>
            <pc:docMk/>
            <pc:sldMk cId="2586389786" sldId="264"/>
            <ac:spMk id="27" creationId="{F6CA58B3-AFCC-4A40-9882-50D5080879B0}"/>
          </ac:spMkLst>
        </pc:spChg>
        <pc:spChg chg="add del">
          <ac:chgData name="Michell Park | HK Ingenieria EAS" userId="00a6d277-e140-4fcc-a262-9996ae849aae" providerId="ADAL" clId="{B65C57C8-994E-49ED-97EC-0BB5DCEACFA4}" dt="2024-10-03T19:13:23.681" v="875" actId="26606"/>
          <ac:spMkLst>
            <pc:docMk/>
            <pc:sldMk cId="2586389786" sldId="264"/>
            <ac:spMk id="29" creationId="{75C56826-D4E5-42ED-8529-079651CB3005}"/>
          </ac:spMkLst>
        </pc:spChg>
        <pc:spChg chg="add del">
          <ac:chgData name="Michell Park | HK Ingenieria EAS" userId="00a6d277-e140-4fcc-a262-9996ae849aae" providerId="ADAL" clId="{B65C57C8-994E-49ED-97EC-0BB5DCEACFA4}" dt="2024-10-03T19:13:23.681" v="875" actId="26606"/>
          <ac:spMkLst>
            <pc:docMk/>
            <pc:sldMk cId="2586389786" sldId="264"/>
            <ac:spMk id="31" creationId="{82095FCE-EF05-4443-B97A-85DEE3A5CA17}"/>
          </ac:spMkLst>
        </pc:spChg>
        <pc:spChg chg="add">
          <ac:chgData name="Michell Park | HK Ingenieria EAS" userId="00a6d277-e140-4fcc-a262-9996ae849aae" providerId="ADAL" clId="{B65C57C8-994E-49ED-97EC-0BB5DCEACFA4}" dt="2024-10-03T19:13:23.681" v="875" actId="26606"/>
          <ac:spMkLst>
            <pc:docMk/>
            <pc:sldMk cId="2586389786" sldId="264"/>
            <ac:spMk id="36" creationId="{F4F2FC05-7D27-410F-BDA9-ADF4831368C7}"/>
          </ac:spMkLst>
        </pc:spChg>
        <pc:spChg chg="add">
          <ac:chgData name="Michell Park | HK Ingenieria EAS" userId="00a6d277-e140-4fcc-a262-9996ae849aae" providerId="ADAL" clId="{B65C57C8-994E-49ED-97EC-0BB5DCEACFA4}" dt="2024-10-03T19:13:23.681" v="875" actId="26606"/>
          <ac:spMkLst>
            <pc:docMk/>
            <pc:sldMk cId="2586389786" sldId="264"/>
            <ac:spMk id="38" creationId="{9080D120-BD54-46E1-BA37-82F5E8089E90}"/>
          </ac:spMkLst>
        </pc:spChg>
        <pc:spChg chg="add">
          <ac:chgData name="Michell Park | HK Ingenieria EAS" userId="00a6d277-e140-4fcc-a262-9996ae849aae" providerId="ADAL" clId="{B65C57C8-994E-49ED-97EC-0BB5DCEACFA4}" dt="2024-10-03T19:13:23.681" v="875" actId="26606"/>
          <ac:spMkLst>
            <pc:docMk/>
            <pc:sldMk cId="2586389786" sldId="264"/>
            <ac:spMk id="40" creationId="{81D83946-74FA-498A-AC80-9926F041B5C5}"/>
          </ac:spMkLst>
        </pc:spChg>
        <pc:spChg chg="add">
          <ac:chgData name="Michell Park | HK Ingenieria EAS" userId="00a6d277-e140-4fcc-a262-9996ae849aae" providerId="ADAL" clId="{B65C57C8-994E-49ED-97EC-0BB5DCEACFA4}" dt="2024-10-03T19:13:23.681" v="875" actId="26606"/>
          <ac:spMkLst>
            <pc:docMk/>
            <pc:sldMk cId="2586389786" sldId="264"/>
            <ac:spMk id="42" creationId="{5060D983-8B52-443A-8183-2A1DE05618B5}"/>
          </ac:spMkLst>
        </pc:spChg>
        <pc:picChg chg="add mod">
          <ac:chgData name="Michell Park | HK Ingenieria EAS" userId="00a6d277-e140-4fcc-a262-9996ae849aae" providerId="ADAL" clId="{B65C57C8-994E-49ED-97EC-0BB5DCEACFA4}" dt="2024-10-02T20:25:01.245" v="199" actId="1076"/>
          <ac:picMkLst>
            <pc:docMk/>
            <pc:sldMk cId="2586389786" sldId="264"/>
            <ac:picMk id="4" creationId="{21F5CDBF-4CA5-A13D-E380-8C0BA4553B94}"/>
          </ac:picMkLst>
        </pc:picChg>
        <pc:picChg chg="mod ord">
          <ac:chgData name="Michell Park | HK Ingenieria EAS" userId="00a6d277-e140-4fcc-a262-9996ae849aae" providerId="ADAL" clId="{B65C57C8-994E-49ED-97EC-0BB5DCEACFA4}" dt="2024-10-03T19:13:43.533" v="880" actId="14100"/>
          <ac:picMkLst>
            <pc:docMk/>
            <pc:sldMk cId="2586389786" sldId="264"/>
            <ac:picMk id="5" creationId="{1C91E477-7248-7C79-418F-4F35F0DCEC9E}"/>
          </ac:picMkLst>
        </pc:picChg>
        <pc:picChg chg="mod ord">
          <ac:chgData name="Michell Park | HK Ingenieria EAS" userId="00a6d277-e140-4fcc-a262-9996ae849aae" providerId="ADAL" clId="{B65C57C8-994E-49ED-97EC-0BB5DCEACFA4}" dt="2024-10-03T19:13:31.293" v="877" actId="1076"/>
          <ac:picMkLst>
            <pc:docMk/>
            <pc:sldMk cId="2586389786" sldId="264"/>
            <ac:picMk id="7" creationId="{FE3F9FA1-A6F3-3B44-5D58-971DA960C32D}"/>
          </ac:picMkLst>
        </pc:picChg>
        <pc:picChg chg="add del mod">
          <ac:chgData name="Michell Park | HK Ingenieria EAS" userId="00a6d277-e140-4fcc-a262-9996ae849aae" providerId="ADAL" clId="{B65C57C8-994E-49ED-97EC-0BB5DCEACFA4}" dt="2024-10-03T19:11:49.569" v="847" actId="478"/>
          <ac:picMkLst>
            <pc:docMk/>
            <pc:sldMk cId="2586389786" sldId="264"/>
            <ac:picMk id="8" creationId="{2C4CDE9A-7929-B232-9F11-683EFC5460BA}"/>
          </ac:picMkLst>
        </pc:picChg>
        <pc:picChg chg="del">
          <ac:chgData name="Michell Park | HK Ingenieria EAS" userId="00a6d277-e140-4fcc-a262-9996ae849aae" providerId="ADAL" clId="{B65C57C8-994E-49ED-97EC-0BB5DCEACFA4}" dt="2024-10-02T20:24:49.893" v="196" actId="478"/>
          <ac:picMkLst>
            <pc:docMk/>
            <pc:sldMk cId="2586389786" sldId="264"/>
            <ac:picMk id="13" creationId="{7DCF5CD5-16F8-DB45-63AA-88DD561F4AF3}"/>
          </ac:picMkLst>
        </pc:picChg>
        <pc:picChg chg="del">
          <ac:chgData name="Michell Park | HK Ingenieria EAS" userId="00a6d277-e140-4fcc-a262-9996ae849aae" providerId="ADAL" clId="{B65C57C8-994E-49ED-97EC-0BB5DCEACFA4}" dt="2024-10-03T19:11:50.086" v="848" actId="478"/>
          <ac:picMkLst>
            <pc:docMk/>
            <pc:sldMk cId="2586389786" sldId="264"/>
            <ac:picMk id="15" creationId="{E15EEA1F-30DB-E944-20D7-4C86B0F936C7}"/>
          </ac:picMkLst>
        </pc:picChg>
      </pc:sldChg>
      <pc:sldChg chg="addSp delSp modSp mod">
        <pc:chgData name="Michell Park | HK Ingenieria EAS" userId="00a6d277-e140-4fcc-a262-9996ae849aae" providerId="ADAL" clId="{B65C57C8-994E-49ED-97EC-0BB5DCEACFA4}" dt="2024-10-03T20:59:14.748" v="3235" actId="1076"/>
        <pc:sldMkLst>
          <pc:docMk/>
          <pc:sldMk cId="3282607571" sldId="265"/>
        </pc:sldMkLst>
        <pc:spChg chg="add mod">
          <ac:chgData name="Michell Park | HK Ingenieria EAS" userId="00a6d277-e140-4fcc-a262-9996ae849aae" providerId="ADAL" clId="{B65C57C8-994E-49ED-97EC-0BB5DCEACFA4}" dt="2024-10-03T20:57:16.681" v="3205" actId="20577"/>
          <ac:spMkLst>
            <pc:docMk/>
            <pc:sldMk cId="3282607571" sldId="265"/>
            <ac:spMk id="8" creationId="{8F4DF6CC-BCA0-E8D9-0435-1DD08248558A}"/>
          </ac:spMkLst>
        </pc:spChg>
        <pc:picChg chg="add del mod">
          <ac:chgData name="Michell Park | HK Ingenieria EAS" userId="00a6d277-e140-4fcc-a262-9996ae849aae" providerId="ADAL" clId="{B65C57C8-994E-49ED-97EC-0BB5DCEACFA4}" dt="2024-10-03T20:52:01.832" v="2910" actId="478"/>
          <ac:picMkLst>
            <pc:docMk/>
            <pc:sldMk cId="3282607571" sldId="265"/>
            <ac:picMk id="7" creationId="{E73EE4E4-CA3F-EDFA-4E45-51A261D3EE89}"/>
          </ac:picMkLst>
        </pc:picChg>
        <pc:picChg chg="add mod">
          <ac:chgData name="Michell Park | HK Ingenieria EAS" userId="00a6d277-e140-4fcc-a262-9996ae849aae" providerId="ADAL" clId="{B65C57C8-994E-49ED-97EC-0BB5DCEACFA4}" dt="2024-10-03T20:59:14.748" v="3235" actId="1076"/>
          <ac:picMkLst>
            <pc:docMk/>
            <pc:sldMk cId="3282607571" sldId="265"/>
            <ac:picMk id="10" creationId="{0EF0BB41-B183-8468-7A8A-4F8347FA9406}"/>
          </ac:picMkLst>
        </pc:picChg>
        <pc:picChg chg="del mod">
          <ac:chgData name="Michell Park | HK Ingenieria EAS" userId="00a6d277-e140-4fcc-a262-9996ae849aae" providerId="ADAL" clId="{B65C57C8-994E-49ED-97EC-0BB5DCEACFA4}" dt="2024-10-03T19:03:10.289" v="824" actId="478"/>
          <ac:picMkLst>
            <pc:docMk/>
            <pc:sldMk cId="3282607571" sldId="265"/>
            <ac:picMk id="11" creationId="{52C829AE-0FF9-F284-BE7E-E6B7605BDF9A}"/>
          </ac:picMkLst>
        </pc:picChg>
        <pc:picChg chg="mod">
          <ac:chgData name="Michell Park | HK Ingenieria EAS" userId="00a6d277-e140-4fcc-a262-9996ae849aae" providerId="ADAL" clId="{B65C57C8-994E-49ED-97EC-0BB5DCEACFA4}" dt="2024-10-03T20:57:34.995" v="3207" actId="1076"/>
          <ac:picMkLst>
            <pc:docMk/>
            <pc:sldMk cId="3282607571" sldId="265"/>
            <ac:picMk id="15" creationId="{9966410A-620A-FCAD-8693-8B7A81635FC5}"/>
          </ac:picMkLst>
        </pc:picChg>
        <pc:picChg chg="mod">
          <ac:chgData name="Michell Park | HK Ingenieria EAS" userId="00a6d277-e140-4fcc-a262-9996ae849aae" providerId="ADAL" clId="{B65C57C8-994E-49ED-97EC-0BB5DCEACFA4}" dt="2024-10-03T20:57:36.650" v="3208" actId="1076"/>
          <ac:picMkLst>
            <pc:docMk/>
            <pc:sldMk cId="3282607571" sldId="265"/>
            <ac:picMk id="18" creationId="{498DB25F-2C2D-F0E0-B785-4993F82884C9}"/>
          </ac:picMkLst>
        </pc:picChg>
        <pc:picChg chg="mod">
          <ac:chgData name="Michell Park | HK Ingenieria EAS" userId="00a6d277-e140-4fcc-a262-9996ae849aae" providerId="ADAL" clId="{B65C57C8-994E-49ED-97EC-0BB5DCEACFA4}" dt="2024-10-03T20:56:19.797" v="3146" actId="1076"/>
          <ac:picMkLst>
            <pc:docMk/>
            <pc:sldMk cId="3282607571" sldId="265"/>
            <ac:picMk id="22" creationId="{3860B92F-989F-2785-F82B-27386C15161A}"/>
          </ac:picMkLst>
        </pc:picChg>
        <pc:picChg chg="mod">
          <ac:chgData name="Michell Park | HK Ingenieria EAS" userId="00a6d277-e140-4fcc-a262-9996ae849aae" providerId="ADAL" clId="{B65C57C8-994E-49ED-97EC-0BB5DCEACFA4}" dt="2024-10-03T20:56:21.826" v="3147" actId="1076"/>
          <ac:picMkLst>
            <pc:docMk/>
            <pc:sldMk cId="3282607571" sldId="265"/>
            <ac:picMk id="24" creationId="{CD583CD6-AEE0-6DA0-E594-62A7088653B8}"/>
          </ac:picMkLst>
        </pc:picChg>
        <pc:inkChg chg="add del mod">
          <ac:chgData name="Michell Park | HK Ingenieria EAS" userId="00a6d277-e140-4fcc-a262-9996ae849aae" providerId="ADAL" clId="{B65C57C8-994E-49ED-97EC-0BB5DCEACFA4}" dt="2024-10-03T19:03:13.434" v="826" actId="478"/>
          <ac:inkMkLst>
            <pc:docMk/>
            <pc:sldMk cId="3282607571" sldId="265"/>
            <ac:inkMk id="3" creationId="{D0613AD0-F231-0584-DEC4-17CC3335F05B}"/>
          </ac:inkMkLst>
        </pc:inkChg>
        <pc:inkChg chg="add del mod">
          <ac:chgData name="Michell Park | HK Ingenieria EAS" userId="00a6d277-e140-4fcc-a262-9996ae849aae" providerId="ADAL" clId="{B65C57C8-994E-49ED-97EC-0BB5DCEACFA4}" dt="2024-10-03T19:03:12.626" v="825" actId="478"/>
          <ac:inkMkLst>
            <pc:docMk/>
            <pc:sldMk cId="3282607571" sldId="265"/>
            <ac:inkMk id="4" creationId="{6634CD9A-17FD-C386-0A2C-C648C4754800}"/>
          </ac:inkMkLst>
        </pc:inkChg>
        <pc:inkChg chg="add del">
          <ac:chgData name="Michell Park | HK Ingenieria EAS" userId="00a6d277-e140-4fcc-a262-9996ae849aae" providerId="ADAL" clId="{B65C57C8-994E-49ED-97EC-0BB5DCEACFA4}" dt="2024-10-03T19:03:14.866" v="828" actId="478"/>
          <ac:inkMkLst>
            <pc:docMk/>
            <pc:sldMk cId="3282607571" sldId="265"/>
            <ac:inkMk id="5" creationId="{2AFB4ABD-6E27-B55D-5120-57D764036E1F}"/>
          </ac:inkMkLst>
        </pc:inkChg>
        <pc:inkChg chg="add del mod">
          <ac:chgData name="Michell Park | HK Ingenieria EAS" userId="00a6d277-e140-4fcc-a262-9996ae849aae" providerId="ADAL" clId="{B65C57C8-994E-49ED-97EC-0BB5DCEACFA4}" dt="2024-10-03T19:03:14.305" v="827" actId="478"/>
          <ac:inkMkLst>
            <pc:docMk/>
            <pc:sldMk cId="3282607571" sldId="265"/>
            <ac:inkMk id="6" creationId="{910491D5-92D9-FFF3-4082-85B93E7BBBD4}"/>
          </ac:inkMkLst>
        </pc:inkChg>
      </pc:sldChg>
      <pc:sldChg chg="addSp delSp modSp mod">
        <pc:chgData name="Michell Park | HK Ingenieria EAS" userId="00a6d277-e140-4fcc-a262-9996ae849aae" providerId="ADAL" clId="{B65C57C8-994E-49ED-97EC-0BB5DCEACFA4}" dt="2024-10-03T19:52:21.024" v="1650" actId="478"/>
        <pc:sldMkLst>
          <pc:docMk/>
          <pc:sldMk cId="1354066543" sldId="266"/>
        </pc:sldMkLst>
        <pc:spChg chg="add del mod">
          <ac:chgData name="Michell Park | HK Ingenieria EAS" userId="00a6d277-e140-4fcc-a262-9996ae849aae" providerId="ADAL" clId="{B65C57C8-994E-49ED-97EC-0BB5DCEACFA4}" dt="2024-10-03T19:52:21.024" v="1650" actId="478"/>
          <ac:spMkLst>
            <pc:docMk/>
            <pc:sldMk cId="1354066543" sldId="266"/>
            <ac:spMk id="3" creationId="{F85BCDA6-A4A8-E4E6-FF7E-8CC1596F98CC}"/>
          </ac:spMkLst>
        </pc:spChg>
        <pc:spChg chg="mod">
          <ac:chgData name="Michell Park | HK Ingenieria EAS" userId="00a6d277-e140-4fcc-a262-9996ae849aae" providerId="ADAL" clId="{B65C57C8-994E-49ED-97EC-0BB5DCEACFA4}" dt="2024-10-03T19:52:02.473" v="1645" actId="1076"/>
          <ac:spMkLst>
            <pc:docMk/>
            <pc:sldMk cId="1354066543" sldId="266"/>
            <ac:spMk id="14" creationId="{2316726D-9B5D-67DB-8E85-E09D2BB8CDAE}"/>
          </ac:spMkLst>
        </pc:spChg>
      </pc:sldChg>
      <pc:sldChg chg="addSp delSp modSp mod">
        <pc:chgData name="Michell Park | HK Ingenieria EAS" userId="00a6d277-e140-4fcc-a262-9996ae849aae" providerId="ADAL" clId="{B65C57C8-994E-49ED-97EC-0BB5DCEACFA4}" dt="2024-10-02T20:40:33.805" v="225" actId="26606"/>
        <pc:sldMkLst>
          <pc:docMk/>
          <pc:sldMk cId="1841282986" sldId="268"/>
        </pc:sldMkLst>
        <pc:spChg chg="mod">
          <ac:chgData name="Michell Park | HK Ingenieria EAS" userId="00a6d277-e140-4fcc-a262-9996ae849aae" providerId="ADAL" clId="{B65C57C8-994E-49ED-97EC-0BB5DCEACFA4}" dt="2024-10-02T20:40:33.805" v="225" actId="26606"/>
          <ac:spMkLst>
            <pc:docMk/>
            <pc:sldMk cId="1841282986" sldId="268"/>
            <ac:spMk id="2" creationId="{CBE4FAE9-CECD-2FA4-A73F-16F16D3456E0}"/>
          </ac:spMkLst>
        </pc:spChg>
        <pc:spChg chg="mod">
          <ac:chgData name="Michell Park | HK Ingenieria EAS" userId="00a6d277-e140-4fcc-a262-9996ae849aae" providerId="ADAL" clId="{B65C57C8-994E-49ED-97EC-0BB5DCEACFA4}" dt="2024-10-02T20:40:33.805" v="225" actId="26606"/>
          <ac:spMkLst>
            <pc:docMk/>
            <pc:sldMk cId="1841282986" sldId="268"/>
            <ac:spMk id="3" creationId="{74CE7910-3CA6-D18D-5CD3-568781B6A59D}"/>
          </ac:spMkLst>
        </pc:spChg>
        <pc:spChg chg="mod">
          <ac:chgData name="Michell Park | HK Ingenieria EAS" userId="00a6d277-e140-4fcc-a262-9996ae849aae" providerId="ADAL" clId="{B65C57C8-994E-49ED-97EC-0BB5DCEACFA4}" dt="2024-10-02T20:40:33.805" v="225" actId="26606"/>
          <ac:spMkLst>
            <pc:docMk/>
            <pc:sldMk cId="1841282986" sldId="268"/>
            <ac:spMk id="4" creationId="{341C2745-734E-53B9-426A-FD1274A05705}"/>
          </ac:spMkLst>
        </pc:spChg>
        <pc:spChg chg="del">
          <ac:chgData name="Michell Park | HK Ingenieria EAS" userId="00a6d277-e140-4fcc-a262-9996ae849aae" providerId="ADAL" clId="{B65C57C8-994E-49ED-97EC-0BB5DCEACFA4}" dt="2024-10-02T20:40:33.805" v="225" actId="26606"/>
          <ac:spMkLst>
            <pc:docMk/>
            <pc:sldMk cId="1841282986" sldId="268"/>
            <ac:spMk id="11" creationId="{2C9A9DA9-7DC8-488B-A882-123947B0F3D9}"/>
          </ac:spMkLst>
        </pc:spChg>
        <pc:spChg chg="del">
          <ac:chgData name="Michell Park | HK Ingenieria EAS" userId="00a6d277-e140-4fcc-a262-9996ae849aae" providerId="ADAL" clId="{B65C57C8-994E-49ED-97EC-0BB5DCEACFA4}" dt="2024-10-02T20:40:33.805" v="225" actId="26606"/>
          <ac:spMkLst>
            <pc:docMk/>
            <pc:sldMk cId="1841282986" sldId="268"/>
            <ac:spMk id="13" creationId="{57F6BDD4-E066-4008-8011-6CC31AEB4556}"/>
          </ac:spMkLst>
        </pc:spChg>
        <pc:spChg chg="del">
          <ac:chgData name="Michell Park | HK Ingenieria EAS" userId="00a6d277-e140-4fcc-a262-9996ae849aae" providerId="ADAL" clId="{B65C57C8-994E-49ED-97EC-0BB5DCEACFA4}" dt="2024-10-02T20:40:33.805" v="225" actId="26606"/>
          <ac:spMkLst>
            <pc:docMk/>
            <pc:sldMk cId="1841282986" sldId="268"/>
            <ac:spMk id="15" creationId="{2711A8FB-68FC-45FC-B01E-38F809E2D439}"/>
          </ac:spMkLst>
        </pc:spChg>
        <pc:spChg chg="del">
          <ac:chgData name="Michell Park | HK Ingenieria EAS" userId="00a6d277-e140-4fcc-a262-9996ae849aae" providerId="ADAL" clId="{B65C57C8-994E-49ED-97EC-0BB5DCEACFA4}" dt="2024-10-02T20:40:33.805" v="225" actId="26606"/>
          <ac:spMkLst>
            <pc:docMk/>
            <pc:sldMk cId="1841282986" sldId="268"/>
            <ac:spMk id="17" creationId="{2A865FE3-5FC9-4049-87CF-30019C46C0F5}"/>
          </ac:spMkLst>
        </pc:spChg>
        <pc:spChg chg="add">
          <ac:chgData name="Michell Park | HK Ingenieria EAS" userId="00a6d277-e140-4fcc-a262-9996ae849aae" providerId="ADAL" clId="{B65C57C8-994E-49ED-97EC-0BB5DCEACFA4}" dt="2024-10-02T20:40:33.805" v="225" actId="26606"/>
          <ac:spMkLst>
            <pc:docMk/>
            <pc:sldMk cId="1841282986" sldId="268"/>
            <ac:spMk id="22" creationId="{21516CB1-E8C8-4751-B6A6-46B2D1E72A61}"/>
          </ac:spMkLst>
        </pc:spChg>
        <pc:spChg chg="add">
          <ac:chgData name="Michell Park | HK Ingenieria EAS" userId="00a6d277-e140-4fcc-a262-9996ae849aae" providerId="ADAL" clId="{B65C57C8-994E-49ED-97EC-0BB5DCEACFA4}" dt="2024-10-02T20:40:33.805" v="225" actId="26606"/>
          <ac:spMkLst>
            <pc:docMk/>
            <pc:sldMk cId="1841282986" sldId="268"/>
            <ac:spMk id="24" creationId="{90C0C0D1-E79A-41FF-8322-256F6DD1499B}"/>
          </ac:spMkLst>
        </pc:spChg>
        <pc:spChg chg="add">
          <ac:chgData name="Michell Park | HK Ingenieria EAS" userId="00a6d277-e140-4fcc-a262-9996ae849aae" providerId="ADAL" clId="{B65C57C8-994E-49ED-97EC-0BB5DCEACFA4}" dt="2024-10-02T20:40:33.805" v="225" actId="26606"/>
          <ac:spMkLst>
            <pc:docMk/>
            <pc:sldMk cId="1841282986" sldId="268"/>
            <ac:spMk id="26" creationId="{395FA420-5595-49D1-9D5F-79EC43B55574}"/>
          </ac:spMkLst>
        </pc:spChg>
        <pc:picChg chg="del">
          <ac:chgData name="Michell Park | HK Ingenieria EAS" userId="00a6d277-e140-4fcc-a262-9996ae849aae" providerId="ADAL" clId="{B65C57C8-994E-49ED-97EC-0BB5DCEACFA4}" dt="2024-10-02T20:37:51.826" v="220" actId="478"/>
          <ac:picMkLst>
            <pc:docMk/>
            <pc:sldMk cId="1841282986" sldId="268"/>
            <ac:picMk id="6" creationId="{1E73FD39-1DCE-D642-EB27-AAB784AD6AEA}"/>
          </ac:picMkLst>
        </pc:picChg>
        <pc:picChg chg="add mod ord">
          <ac:chgData name="Michell Park | HK Ingenieria EAS" userId="00a6d277-e140-4fcc-a262-9996ae849aae" providerId="ADAL" clId="{B65C57C8-994E-49ED-97EC-0BB5DCEACFA4}" dt="2024-10-02T20:40:33.805" v="225" actId="26606"/>
          <ac:picMkLst>
            <pc:docMk/>
            <pc:sldMk cId="1841282986" sldId="268"/>
            <ac:picMk id="7" creationId="{38FC6D92-A1B9-0B38-7D22-98FA819BEEA5}"/>
          </ac:picMkLst>
        </pc:picChg>
        <pc:picChg chg="add mod ord">
          <ac:chgData name="Michell Park | HK Ingenieria EAS" userId="00a6d277-e140-4fcc-a262-9996ae849aae" providerId="ADAL" clId="{B65C57C8-994E-49ED-97EC-0BB5DCEACFA4}" dt="2024-10-02T20:40:33.805" v="225" actId="26606"/>
          <ac:picMkLst>
            <pc:docMk/>
            <pc:sldMk cId="1841282986" sldId="268"/>
            <ac:picMk id="9" creationId="{A6B66377-0DC6-0139-2FD4-540789433359}"/>
          </ac:picMkLst>
        </pc:picChg>
      </pc:sldChg>
      <pc:sldChg chg="addSp delSp modSp mod">
        <pc:chgData name="Michell Park | HK Ingenieria EAS" userId="00a6d277-e140-4fcc-a262-9996ae849aae" providerId="ADAL" clId="{B65C57C8-994E-49ED-97EC-0BB5DCEACFA4}" dt="2024-10-03T18:12:59.036" v="339" actId="1076"/>
        <pc:sldMkLst>
          <pc:docMk/>
          <pc:sldMk cId="475631860" sldId="270"/>
        </pc:sldMkLst>
        <pc:picChg chg="add mod">
          <ac:chgData name="Michell Park | HK Ingenieria EAS" userId="00a6d277-e140-4fcc-a262-9996ae849aae" providerId="ADAL" clId="{B65C57C8-994E-49ED-97EC-0BB5DCEACFA4}" dt="2024-10-02T20:08:54.141" v="30" actId="1076"/>
          <ac:picMkLst>
            <pc:docMk/>
            <pc:sldMk cId="475631860" sldId="270"/>
            <ac:picMk id="6" creationId="{3A489E76-9835-6D31-1A4E-10E74A0B8594}"/>
          </ac:picMkLst>
        </pc:picChg>
        <pc:picChg chg="mod">
          <ac:chgData name="Michell Park | HK Ingenieria EAS" userId="00a6d277-e140-4fcc-a262-9996ae849aae" providerId="ADAL" clId="{B65C57C8-994E-49ED-97EC-0BB5DCEACFA4}" dt="2024-10-03T18:12:59.036" v="339" actId="1076"/>
          <ac:picMkLst>
            <pc:docMk/>
            <pc:sldMk cId="475631860" sldId="270"/>
            <ac:picMk id="8" creationId="{1821D0B4-CB1A-56C4-D320-C594A3503A65}"/>
          </ac:picMkLst>
        </pc:picChg>
        <pc:picChg chg="mod">
          <ac:chgData name="Michell Park | HK Ingenieria EAS" userId="00a6d277-e140-4fcc-a262-9996ae849aae" providerId="ADAL" clId="{B65C57C8-994E-49ED-97EC-0BB5DCEACFA4}" dt="2024-10-03T18:12:50.889" v="336" actId="1076"/>
          <ac:picMkLst>
            <pc:docMk/>
            <pc:sldMk cId="475631860" sldId="270"/>
            <ac:picMk id="9" creationId="{B3340D14-F323-5C41-3E31-85104DF399D7}"/>
          </ac:picMkLst>
        </pc:picChg>
        <pc:picChg chg="del">
          <ac:chgData name="Michell Park | HK Ingenieria EAS" userId="00a6d277-e140-4fcc-a262-9996ae849aae" providerId="ADAL" clId="{B65C57C8-994E-49ED-97EC-0BB5DCEACFA4}" dt="2024-10-02T20:06:07.104" v="0" actId="478"/>
          <ac:picMkLst>
            <pc:docMk/>
            <pc:sldMk cId="475631860" sldId="270"/>
            <ac:picMk id="10" creationId="{BEA97BE7-2A23-5A77-BA73-C660DCA2429F}"/>
          </ac:picMkLst>
        </pc:picChg>
      </pc:sldChg>
      <pc:sldChg chg="addSp delSp modSp new mod">
        <pc:chgData name="Michell Park | HK Ingenieria EAS" userId="00a6d277-e140-4fcc-a262-9996ae849aae" providerId="ADAL" clId="{B65C57C8-994E-49ED-97EC-0BB5DCEACFA4}" dt="2024-10-03T20:41:50.368" v="2806" actId="27636"/>
        <pc:sldMkLst>
          <pc:docMk/>
          <pc:sldMk cId="2650885503" sldId="271"/>
        </pc:sldMkLst>
        <pc:spChg chg="mod">
          <ac:chgData name="Michell Park | HK Ingenieria EAS" userId="00a6d277-e140-4fcc-a262-9996ae849aae" providerId="ADAL" clId="{B65C57C8-994E-49ED-97EC-0BB5DCEACFA4}" dt="2024-10-03T18:16:13.711" v="682" actId="313"/>
          <ac:spMkLst>
            <pc:docMk/>
            <pc:sldMk cId="2650885503" sldId="271"/>
            <ac:spMk id="2" creationId="{AA7B4FA7-C321-AB8B-CBE0-F2822DAD31F8}"/>
          </ac:spMkLst>
        </pc:spChg>
        <pc:spChg chg="mod">
          <ac:chgData name="Michell Park | HK Ingenieria EAS" userId="00a6d277-e140-4fcc-a262-9996ae849aae" providerId="ADAL" clId="{B65C57C8-994E-49ED-97EC-0BB5DCEACFA4}" dt="2024-10-03T20:41:50.368" v="2806" actId="27636"/>
          <ac:spMkLst>
            <pc:docMk/>
            <pc:sldMk cId="2650885503" sldId="271"/>
            <ac:spMk id="3" creationId="{4691813A-9C7F-1A08-727C-9C5A0CE8424D}"/>
          </ac:spMkLst>
        </pc:spChg>
        <pc:picChg chg="add del mod">
          <ac:chgData name="Michell Park | HK Ingenieria EAS" userId="00a6d277-e140-4fcc-a262-9996ae849aae" providerId="ADAL" clId="{B65C57C8-994E-49ED-97EC-0BB5DCEACFA4}" dt="2024-10-03T19:02:37.364" v="814" actId="478"/>
          <ac:picMkLst>
            <pc:docMk/>
            <pc:sldMk cId="2650885503" sldId="271"/>
            <ac:picMk id="5" creationId="{A3A69429-DAE2-7D45-1F4A-A1B7C4BC0935}"/>
          </ac:picMkLst>
        </pc:picChg>
        <pc:picChg chg="add del">
          <ac:chgData name="Michell Park | HK Ingenieria EAS" userId="00a6d277-e140-4fcc-a262-9996ae849aae" providerId="ADAL" clId="{B65C57C8-994E-49ED-97EC-0BB5DCEACFA4}" dt="2024-10-02T20:15:56.381" v="178" actId="478"/>
          <ac:picMkLst>
            <pc:docMk/>
            <pc:sldMk cId="2650885503" sldId="271"/>
            <ac:picMk id="6" creationId="{2D37164F-4B0E-6547-63F9-0DC8CCEE8FB8}"/>
          </ac:picMkLst>
        </pc:picChg>
        <pc:picChg chg="add del mod">
          <ac:chgData name="Michell Park | HK Ingenieria EAS" userId="00a6d277-e140-4fcc-a262-9996ae849aae" providerId="ADAL" clId="{B65C57C8-994E-49ED-97EC-0BB5DCEACFA4}" dt="2024-10-03T19:03:02.313" v="820" actId="478"/>
          <ac:picMkLst>
            <pc:docMk/>
            <pc:sldMk cId="2650885503" sldId="271"/>
            <ac:picMk id="7" creationId="{63A88600-2E05-BC79-41AC-41BDE7D5449B}"/>
          </ac:picMkLst>
        </pc:picChg>
        <pc:picChg chg="add del">
          <ac:chgData name="Michell Park | HK Ingenieria EAS" userId="00a6d277-e140-4fcc-a262-9996ae849aae" providerId="ADAL" clId="{B65C57C8-994E-49ED-97EC-0BB5DCEACFA4}" dt="2024-10-02T20:15:41.255" v="175" actId="22"/>
          <ac:picMkLst>
            <pc:docMk/>
            <pc:sldMk cId="2650885503" sldId="271"/>
            <ac:picMk id="8" creationId="{969E4004-F004-056F-A62B-9646A6D3B589}"/>
          </ac:picMkLst>
        </pc:picChg>
        <pc:picChg chg="add mod">
          <ac:chgData name="Michell Park | HK Ingenieria EAS" userId="00a6d277-e140-4fcc-a262-9996ae849aae" providerId="ADAL" clId="{B65C57C8-994E-49ED-97EC-0BB5DCEACFA4}" dt="2024-10-03T19:55:20.490" v="1809" actId="1076"/>
          <ac:picMkLst>
            <pc:docMk/>
            <pc:sldMk cId="2650885503" sldId="271"/>
            <ac:picMk id="9" creationId="{76C8AAF7-B3EC-FA2D-7D70-22B78C35290D}"/>
          </ac:picMkLst>
        </pc:picChg>
      </pc:sldChg>
      <pc:sldChg chg="addSp delSp modSp new mod">
        <pc:chgData name="Michell Park | HK Ingenieria EAS" userId="00a6d277-e140-4fcc-a262-9996ae849aae" providerId="ADAL" clId="{B65C57C8-994E-49ED-97EC-0BB5DCEACFA4}" dt="2024-10-03T20:50:40.878" v="2908" actId="9405"/>
        <pc:sldMkLst>
          <pc:docMk/>
          <pc:sldMk cId="4092984890" sldId="272"/>
        </pc:sldMkLst>
        <pc:spChg chg="mod">
          <ac:chgData name="Michell Park | HK Ingenieria EAS" userId="00a6d277-e140-4fcc-a262-9996ae849aae" providerId="ADAL" clId="{B65C57C8-994E-49ED-97EC-0BB5DCEACFA4}" dt="2024-10-03T20:46:29.769" v="2894" actId="20577"/>
          <ac:spMkLst>
            <pc:docMk/>
            <pc:sldMk cId="4092984890" sldId="272"/>
            <ac:spMk id="2" creationId="{590016D6-79F2-90D0-D6BA-CD0DB340A1D8}"/>
          </ac:spMkLst>
        </pc:spChg>
        <pc:spChg chg="add mod">
          <ac:chgData name="Michell Park | HK Ingenieria EAS" userId="00a6d277-e140-4fcc-a262-9996ae849aae" providerId="ADAL" clId="{B65C57C8-994E-49ED-97EC-0BB5DCEACFA4}" dt="2024-10-03T20:47:15.912" v="2901" actId="20577"/>
          <ac:spMkLst>
            <pc:docMk/>
            <pc:sldMk cId="4092984890" sldId="272"/>
            <ac:spMk id="3" creationId="{13275DEF-DAE6-0395-2E7A-09EC907D6362}"/>
          </ac:spMkLst>
        </pc:spChg>
        <pc:spChg chg="del">
          <ac:chgData name="Michell Park | HK Ingenieria EAS" userId="00a6d277-e140-4fcc-a262-9996ae849aae" providerId="ADAL" clId="{B65C57C8-994E-49ED-97EC-0BB5DCEACFA4}" dt="2024-10-02T20:15:49.204" v="176" actId="478"/>
          <ac:spMkLst>
            <pc:docMk/>
            <pc:sldMk cId="4092984890" sldId="272"/>
            <ac:spMk id="3" creationId="{3CC7F88E-B6EE-FB5C-ABE1-883FE7DE6E24}"/>
          </ac:spMkLst>
        </pc:spChg>
        <pc:spChg chg="add mod">
          <ac:chgData name="Michell Park | HK Ingenieria EAS" userId="00a6d277-e140-4fcc-a262-9996ae849aae" providerId="ADAL" clId="{B65C57C8-994E-49ED-97EC-0BB5DCEACFA4}" dt="2024-10-03T20:46:10.833" v="2876" actId="1076"/>
          <ac:spMkLst>
            <pc:docMk/>
            <pc:sldMk cId="4092984890" sldId="272"/>
            <ac:spMk id="7" creationId="{D1B36CA4-D4F6-A69B-A582-824941C778D6}"/>
          </ac:spMkLst>
        </pc:spChg>
        <pc:picChg chg="add mod modCrop">
          <ac:chgData name="Michell Park | HK Ingenieria EAS" userId="00a6d277-e140-4fcc-a262-9996ae849aae" providerId="ADAL" clId="{B65C57C8-994E-49ED-97EC-0BB5DCEACFA4}" dt="2024-10-03T20:46:22.944" v="2882" actId="1076"/>
          <ac:picMkLst>
            <pc:docMk/>
            <pc:sldMk cId="4092984890" sldId="272"/>
            <ac:picMk id="5" creationId="{39A09D5F-1FE7-D801-0EA0-459A584E2D29}"/>
          </ac:picMkLst>
        </pc:picChg>
        <pc:picChg chg="add del mod">
          <ac:chgData name="Michell Park | HK Ingenieria EAS" userId="00a6d277-e140-4fcc-a262-9996ae849aae" providerId="ADAL" clId="{B65C57C8-994E-49ED-97EC-0BB5DCEACFA4}" dt="2024-10-03T19:24:40.010" v="1043" actId="478"/>
          <ac:picMkLst>
            <pc:docMk/>
            <pc:sldMk cId="4092984890" sldId="272"/>
            <ac:picMk id="6" creationId="{4C259D90-30FC-223C-05E9-FF224F845F76}"/>
          </ac:picMkLst>
        </pc:picChg>
        <pc:picChg chg="add mod">
          <ac:chgData name="Michell Park | HK Ingenieria EAS" userId="00a6d277-e140-4fcc-a262-9996ae849aae" providerId="ADAL" clId="{B65C57C8-994E-49ED-97EC-0BB5DCEACFA4}" dt="2024-10-03T20:46:26.018" v="2883" actId="1076"/>
          <ac:picMkLst>
            <pc:docMk/>
            <pc:sldMk cId="4092984890" sldId="272"/>
            <ac:picMk id="8" creationId="{FDC534B1-27B0-16A3-BC38-25E0CFF1D186}"/>
          </ac:picMkLst>
        </pc:picChg>
        <pc:inkChg chg="add del">
          <ac:chgData name="Michell Park | HK Ingenieria EAS" userId="00a6d277-e140-4fcc-a262-9996ae849aae" providerId="ADAL" clId="{B65C57C8-994E-49ED-97EC-0BB5DCEACFA4}" dt="2024-10-03T20:50:13.532" v="2903" actId="9405"/>
          <ac:inkMkLst>
            <pc:docMk/>
            <pc:sldMk cId="4092984890" sldId="272"/>
            <ac:inkMk id="9" creationId="{F92F4C9A-9616-C33A-64C3-75E446680584}"/>
          </ac:inkMkLst>
        </pc:inkChg>
        <pc:inkChg chg="add del">
          <ac:chgData name="Michell Park | HK Ingenieria EAS" userId="00a6d277-e140-4fcc-a262-9996ae849aae" providerId="ADAL" clId="{B65C57C8-994E-49ED-97EC-0BB5DCEACFA4}" dt="2024-10-03T20:50:37.387" v="2907" actId="9405"/>
          <ac:inkMkLst>
            <pc:docMk/>
            <pc:sldMk cId="4092984890" sldId="272"/>
            <ac:inkMk id="10" creationId="{74FD5F18-2DD4-4535-B4AB-206C15D7D4E4}"/>
          </ac:inkMkLst>
        </pc:inkChg>
        <pc:inkChg chg="add del">
          <ac:chgData name="Michell Park | HK Ingenieria EAS" userId="00a6d277-e140-4fcc-a262-9996ae849aae" providerId="ADAL" clId="{B65C57C8-994E-49ED-97EC-0BB5DCEACFA4}" dt="2024-10-03T20:50:37.220" v="2906" actId="9405"/>
          <ac:inkMkLst>
            <pc:docMk/>
            <pc:sldMk cId="4092984890" sldId="272"/>
            <ac:inkMk id="11" creationId="{8753F734-1F5C-4577-0C6C-2935F066B6AF}"/>
          </ac:inkMkLst>
        </pc:inkChg>
        <pc:inkChg chg="add">
          <ac:chgData name="Michell Park | HK Ingenieria EAS" userId="00a6d277-e140-4fcc-a262-9996ae849aae" providerId="ADAL" clId="{B65C57C8-994E-49ED-97EC-0BB5DCEACFA4}" dt="2024-10-03T20:50:40.878" v="2908" actId="9405"/>
          <ac:inkMkLst>
            <pc:docMk/>
            <pc:sldMk cId="4092984890" sldId="272"/>
            <ac:inkMk id="12" creationId="{D0391FE4-2E23-7D21-4FD5-526E2A0661E1}"/>
          </ac:inkMkLst>
        </pc:inkChg>
      </pc:sldChg>
      <pc:sldChg chg="addSp delSp modSp new del mod">
        <pc:chgData name="Michell Park | HK Ingenieria EAS" userId="00a6d277-e140-4fcc-a262-9996ae849aae" providerId="ADAL" clId="{B65C57C8-994E-49ED-97EC-0BB5DCEACFA4}" dt="2024-10-03T20:46:35.036" v="2895" actId="47"/>
        <pc:sldMkLst>
          <pc:docMk/>
          <pc:sldMk cId="4216810428" sldId="273"/>
        </pc:sldMkLst>
        <pc:spChg chg="mod">
          <ac:chgData name="Michell Park | HK Ingenieria EAS" userId="00a6d277-e140-4fcc-a262-9996ae849aae" providerId="ADAL" clId="{B65C57C8-994E-49ED-97EC-0BB5DCEACFA4}" dt="2024-10-03T18:59:04.698" v="803" actId="27636"/>
          <ac:spMkLst>
            <pc:docMk/>
            <pc:sldMk cId="4216810428" sldId="273"/>
            <ac:spMk id="2" creationId="{E4865800-5DDE-AB65-0588-95E5FCCB9C08}"/>
          </ac:spMkLst>
        </pc:spChg>
        <pc:spChg chg="add mod">
          <ac:chgData name="Michell Park | HK Ingenieria EAS" userId="00a6d277-e140-4fcc-a262-9996ae849aae" providerId="ADAL" clId="{B65C57C8-994E-49ED-97EC-0BB5DCEACFA4}" dt="2024-10-03T20:42:12.055" v="2808" actId="14100"/>
          <ac:spMkLst>
            <pc:docMk/>
            <pc:sldMk cId="4216810428" sldId="273"/>
            <ac:spMk id="3" creationId="{70B99969-747C-A690-43BE-23E198CE55F3}"/>
          </ac:spMkLst>
        </pc:spChg>
        <pc:spChg chg="del">
          <ac:chgData name="Michell Park | HK Ingenieria EAS" userId="00a6d277-e140-4fcc-a262-9996ae849aae" providerId="ADAL" clId="{B65C57C8-994E-49ED-97EC-0BB5DCEACFA4}" dt="2024-10-02T20:16:11.807" v="180" actId="478"/>
          <ac:spMkLst>
            <pc:docMk/>
            <pc:sldMk cId="4216810428" sldId="273"/>
            <ac:spMk id="3" creationId="{82DF71BB-1AF1-7F28-869C-CCED06A11407}"/>
          </ac:spMkLst>
        </pc:spChg>
        <pc:picChg chg="add del mod">
          <ac:chgData name="Michell Park | HK Ingenieria EAS" userId="00a6d277-e140-4fcc-a262-9996ae849aae" providerId="ADAL" clId="{B65C57C8-994E-49ED-97EC-0BB5DCEACFA4}" dt="2024-10-03T19:24:52.112" v="1048" actId="478"/>
          <ac:picMkLst>
            <pc:docMk/>
            <pc:sldMk cId="4216810428" sldId="273"/>
            <ac:picMk id="5" creationId="{6F9ED7A9-40AB-3484-136A-CD8C5379DAA5}"/>
          </ac:picMkLst>
        </pc:picChg>
        <pc:picChg chg="add mod">
          <ac:chgData name="Michell Park | HK Ingenieria EAS" userId="00a6d277-e140-4fcc-a262-9996ae849aae" providerId="ADAL" clId="{B65C57C8-994E-49ED-97EC-0BB5DCEACFA4}" dt="2024-10-03T20:42:21.345" v="2811" actId="1076"/>
          <ac:picMkLst>
            <pc:docMk/>
            <pc:sldMk cId="4216810428" sldId="273"/>
            <ac:picMk id="6" creationId="{28D7A48B-A1D4-CD0B-3FBA-B44E636C2822}"/>
          </ac:picMkLst>
        </pc:picChg>
      </pc:sldChg>
      <pc:sldChg chg="addSp delSp modSp new mod">
        <pc:chgData name="Michell Park | HK Ingenieria EAS" userId="00a6d277-e140-4fcc-a262-9996ae849aae" providerId="ADAL" clId="{B65C57C8-994E-49ED-97EC-0BB5DCEACFA4}" dt="2024-10-03T20:32:30.057" v="2537" actId="1076"/>
        <pc:sldMkLst>
          <pc:docMk/>
          <pc:sldMk cId="3251059343" sldId="274"/>
        </pc:sldMkLst>
        <pc:spChg chg="mod">
          <ac:chgData name="Michell Park | HK Ingenieria EAS" userId="00a6d277-e140-4fcc-a262-9996ae849aae" providerId="ADAL" clId="{B65C57C8-994E-49ED-97EC-0BB5DCEACFA4}" dt="2024-10-03T18:59:12.208" v="807" actId="27636"/>
          <ac:spMkLst>
            <pc:docMk/>
            <pc:sldMk cId="3251059343" sldId="274"/>
            <ac:spMk id="2" creationId="{24E80D9C-0AF3-3817-5B0A-EADFC22A8F43}"/>
          </ac:spMkLst>
        </pc:spChg>
        <pc:spChg chg="del">
          <ac:chgData name="Michell Park | HK Ingenieria EAS" userId="00a6d277-e140-4fcc-a262-9996ae849aae" providerId="ADAL" clId="{B65C57C8-994E-49ED-97EC-0BB5DCEACFA4}" dt="2024-10-02T20:19:32.280" v="186" actId="478"/>
          <ac:spMkLst>
            <pc:docMk/>
            <pc:sldMk cId="3251059343" sldId="274"/>
            <ac:spMk id="3" creationId="{87B642FD-8212-F5E4-FC04-F1C02D76B4B2}"/>
          </ac:spMkLst>
        </pc:spChg>
        <pc:spChg chg="add mod">
          <ac:chgData name="Michell Park | HK Ingenieria EAS" userId="00a6d277-e140-4fcc-a262-9996ae849aae" providerId="ADAL" clId="{B65C57C8-994E-49ED-97EC-0BB5DCEACFA4}" dt="2024-10-03T20:32:18.924" v="2534" actId="20577"/>
          <ac:spMkLst>
            <pc:docMk/>
            <pc:sldMk cId="3251059343" sldId="274"/>
            <ac:spMk id="3" creationId="{EA249527-132B-5A9B-1791-022F4DADB243}"/>
          </ac:spMkLst>
        </pc:spChg>
        <pc:picChg chg="add del mod">
          <ac:chgData name="Michell Park | HK Ingenieria EAS" userId="00a6d277-e140-4fcc-a262-9996ae849aae" providerId="ADAL" clId="{B65C57C8-994E-49ED-97EC-0BB5DCEACFA4}" dt="2024-10-02T20:55:09.429" v="244" actId="478"/>
          <ac:picMkLst>
            <pc:docMk/>
            <pc:sldMk cId="3251059343" sldId="274"/>
            <ac:picMk id="5" creationId="{142136AF-22E1-A19A-1597-C919D460E844}"/>
          </ac:picMkLst>
        </pc:picChg>
        <pc:picChg chg="add mod">
          <ac:chgData name="Michell Park | HK Ingenieria EAS" userId="00a6d277-e140-4fcc-a262-9996ae849aae" providerId="ADAL" clId="{B65C57C8-994E-49ED-97EC-0BB5DCEACFA4}" dt="2024-10-03T20:32:30.057" v="2537" actId="1076"/>
          <ac:picMkLst>
            <pc:docMk/>
            <pc:sldMk cId="3251059343" sldId="274"/>
            <ac:picMk id="6" creationId="{E0139A24-FDD5-33F5-3AC3-EF3CF238A8BD}"/>
          </ac:picMkLst>
        </pc:picChg>
        <pc:picChg chg="add mod">
          <ac:chgData name="Michell Park | HK Ingenieria EAS" userId="00a6d277-e140-4fcc-a262-9996ae849aae" providerId="ADAL" clId="{B65C57C8-994E-49ED-97EC-0BB5DCEACFA4}" dt="2024-10-03T20:32:28.541" v="2536" actId="1076"/>
          <ac:picMkLst>
            <pc:docMk/>
            <pc:sldMk cId="3251059343" sldId="274"/>
            <ac:picMk id="8" creationId="{15C61B3D-2FC5-84ED-B2EB-69AE39A75961}"/>
          </ac:picMkLst>
        </pc:picChg>
        <pc:picChg chg="add mod">
          <ac:chgData name="Michell Park | HK Ingenieria EAS" userId="00a6d277-e140-4fcc-a262-9996ae849aae" providerId="ADAL" clId="{B65C57C8-994E-49ED-97EC-0BB5DCEACFA4}" dt="2024-10-03T19:17:53.531" v="897" actId="1076"/>
          <ac:picMkLst>
            <pc:docMk/>
            <pc:sldMk cId="3251059343" sldId="274"/>
            <ac:picMk id="9" creationId="{DA50060B-C283-4598-4A28-51474F429A95}"/>
          </ac:picMkLst>
        </pc:picChg>
      </pc:sldChg>
      <pc:sldChg chg="modSp new mod">
        <pc:chgData name="Michell Park | HK Ingenieria EAS" userId="00a6d277-e140-4fcc-a262-9996ae849aae" providerId="ADAL" clId="{B65C57C8-994E-49ED-97EC-0BB5DCEACFA4}" dt="2024-10-03T21:23:10.985" v="4177" actId="790"/>
        <pc:sldMkLst>
          <pc:docMk/>
          <pc:sldMk cId="955310410" sldId="275"/>
        </pc:sldMkLst>
        <pc:spChg chg="mod">
          <ac:chgData name="Michell Park | HK Ingenieria EAS" userId="00a6d277-e140-4fcc-a262-9996ae849aae" providerId="ADAL" clId="{B65C57C8-994E-49ED-97EC-0BB5DCEACFA4}" dt="2024-10-03T21:16:46.474" v="4037" actId="5793"/>
          <ac:spMkLst>
            <pc:docMk/>
            <pc:sldMk cId="955310410" sldId="275"/>
            <ac:spMk id="2" creationId="{708B14E6-15B8-E517-D9AF-DA409E2B219D}"/>
          </ac:spMkLst>
        </pc:spChg>
        <pc:spChg chg="mod">
          <ac:chgData name="Michell Park | HK Ingenieria EAS" userId="00a6d277-e140-4fcc-a262-9996ae849aae" providerId="ADAL" clId="{B65C57C8-994E-49ED-97EC-0BB5DCEACFA4}" dt="2024-10-03T21:23:10.985" v="4177" actId="790"/>
          <ac:spMkLst>
            <pc:docMk/>
            <pc:sldMk cId="955310410" sldId="275"/>
            <ac:spMk id="3" creationId="{BA328CDF-64D3-CEF4-2B6C-8BDF5D1BC17E}"/>
          </ac:spMkLst>
        </pc:spChg>
      </pc:sldChg>
      <pc:sldChg chg="addSp modSp new del mod">
        <pc:chgData name="Michell Park | HK Ingenieria EAS" userId="00a6d277-e140-4fcc-a262-9996ae849aae" providerId="ADAL" clId="{B65C57C8-994E-49ED-97EC-0BB5DCEACFA4}" dt="2024-10-03T20:33:31.335" v="2538" actId="2696"/>
        <pc:sldMkLst>
          <pc:docMk/>
          <pc:sldMk cId="3206405092" sldId="276"/>
        </pc:sldMkLst>
        <pc:picChg chg="add mod">
          <ac:chgData name="Michell Park | HK Ingenieria EAS" userId="00a6d277-e140-4fcc-a262-9996ae849aae" providerId="ADAL" clId="{B65C57C8-994E-49ED-97EC-0BB5DCEACFA4}" dt="2024-10-02T20:37:38.895" v="219" actId="1076"/>
          <ac:picMkLst>
            <pc:docMk/>
            <pc:sldMk cId="3206405092" sldId="276"/>
            <ac:picMk id="6" creationId="{6647A735-A7A4-30D4-4425-6B5CF0F60A02}"/>
          </ac:picMkLst>
        </pc:picChg>
      </pc:sldChg>
      <pc:sldChg chg="addSp delSp modSp new mod setBg">
        <pc:chgData name="Michell Park | HK Ingenieria EAS" userId="00a6d277-e140-4fcc-a262-9996ae849aae" providerId="ADAL" clId="{B65C57C8-994E-49ED-97EC-0BB5DCEACFA4}" dt="2024-10-03T20:39:52.860" v="2643" actId="1076"/>
        <pc:sldMkLst>
          <pc:docMk/>
          <pc:sldMk cId="4287346727" sldId="277"/>
        </pc:sldMkLst>
        <pc:spChg chg="mod">
          <ac:chgData name="Michell Park | HK Ingenieria EAS" userId="00a6d277-e140-4fcc-a262-9996ae849aae" providerId="ADAL" clId="{B65C57C8-994E-49ED-97EC-0BB5DCEACFA4}" dt="2024-10-03T18:29:05.002" v="713" actId="26606"/>
          <ac:spMkLst>
            <pc:docMk/>
            <pc:sldMk cId="4287346727" sldId="277"/>
            <ac:spMk id="2" creationId="{7113C1ED-59BA-C1FC-FDD2-F8016FA80CF7}"/>
          </ac:spMkLst>
        </pc:spChg>
        <pc:spChg chg="mod">
          <ac:chgData name="Michell Park | HK Ingenieria EAS" userId="00a6d277-e140-4fcc-a262-9996ae849aae" providerId="ADAL" clId="{B65C57C8-994E-49ED-97EC-0BB5DCEACFA4}" dt="2024-10-03T20:39:52.860" v="2643" actId="1076"/>
          <ac:spMkLst>
            <pc:docMk/>
            <pc:sldMk cId="4287346727" sldId="277"/>
            <ac:spMk id="3" creationId="{0D833FA8-4243-38AB-2B6C-9090F36DFF7C}"/>
          </ac:spMkLst>
        </pc:spChg>
        <pc:spChg chg="mod ord">
          <ac:chgData name="Michell Park | HK Ingenieria EAS" userId="00a6d277-e140-4fcc-a262-9996ae849aae" providerId="ADAL" clId="{B65C57C8-994E-49ED-97EC-0BB5DCEACFA4}" dt="2024-10-03T18:29:05.002" v="713" actId="26606"/>
          <ac:spMkLst>
            <pc:docMk/>
            <pc:sldMk cId="4287346727" sldId="277"/>
            <ac:spMk id="4" creationId="{D67A8074-06A9-1670-041A-E38E1B072892}"/>
          </ac:spMkLst>
        </pc:spChg>
        <pc:spChg chg="add del">
          <ac:chgData name="Michell Park | HK Ingenieria EAS" userId="00a6d277-e140-4fcc-a262-9996ae849aae" providerId="ADAL" clId="{B65C57C8-994E-49ED-97EC-0BB5DCEACFA4}" dt="2024-10-03T18:29:05.002" v="713" actId="26606"/>
          <ac:spMkLst>
            <pc:docMk/>
            <pc:sldMk cId="4287346727" sldId="277"/>
            <ac:spMk id="17" creationId="{A3C210E6-A35A-4F68-8D60-801A019C75B8}"/>
          </ac:spMkLst>
        </pc:spChg>
        <pc:spChg chg="add del">
          <ac:chgData name="Michell Park | HK Ingenieria EAS" userId="00a6d277-e140-4fcc-a262-9996ae849aae" providerId="ADAL" clId="{B65C57C8-994E-49ED-97EC-0BB5DCEACFA4}" dt="2024-10-03T18:29:05.002" v="713" actId="26606"/>
          <ac:spMkLst>
            <pc:docMk/>
            <pc:sldMk cId="4287346727" sldId="277"/>
            <ac:spMk id="19" creationId="{AC0D06B0-F19C-459E-B221-A34B506FB5E3}"/>
          </ac:spMkLst>
        </pc:spChg>
        <pc:spChg chg="add del">
          <ac:chgData name="Michell Park | HK Ingenieria EAS" userId="00a6d277-e140-4fcc-a262-9996ae849aae" providerId="ADAL" clId="{B65C57C8-994E-49ED-97EC-0BB5DCEACFA4}" dt="2024-10-03T18:29:05.002" v="713" actId="26606"/>
          <ac:spMkLst>
            <pc:docMk/>
            <pc:sldMk cId="4287346727" sldId="277"/>
            <ac:spMk id="21" creationId="{345B26DA-1C6B-4C66-81C9-9C1877FC2DB1}"/>
          </ac:spMkLst>
        </pc:spChg>
        <pc:spChg chg="add del">
          <ac:chgData name="Michell Park | HK Ingenieria EAS" userId="00a6d277-e140-4fcc-a262-9996ae849aae" providerId="ADAL" clId="{B65C57C8-994E-49ED-97EC-0BB5DCEACFA4}" dt="2024-10-03T18:29:05.002" v="713" actId="26606"/>
          <ac:spMkLst>
            <pc:docMk/>
            <pc:sldMk cId="4287346727" sldId="277"/>
            <ac:spMk id="23" creationId="{98DE6C44-43F8-4DE4-AB81-66853FFEA09A}"/>
          </ac:spMkLst>
        </pc:spChg>
        <pc:spChg chg="add del">
          <ac:chgData name="Michell Park | HK Ingenieria EAS" userId="00a6d277-e140-4fcc-a262-9996ae849aae" providerId="ADAL" clId="{B65C57C8-994E-49ED-97EC-0BB5DCEACFA4}" dt="2024-10-03T18:29:05.002" v="713" actId="26606"/>
          <ac:spMkLst>
            <pc:docMk/>
            <pc:sldMk cId="4287346727" sldId="277"/>
            <ac:spMk id="25" creationId="{2409529B-9B56-4F10-BE4D-F934DB89E57E}"/>
          </ac:spMkLst>
        </pc:spChg>
        <pc:picChg chg="add mod ord">
          <ac:chgData name="Michell Park | HK Ingenieria EAS" userId="00a6d277-e140-4fcc-a262-9996ae849aae" providerId="ADAL" clId="{B65C57C8-994E-49ED-97EC-0BB5DCEACFA4}" dt="2024-10-03T18:30:09.884" v="726" actId="1076"/>
          <ac:picMkLst>
            <pc:docMk/>
            <pc:sldMk cId="4287346727" sldId="277"/>
            <ac:picMk id="6" creationId="{0C68FF17-2594-F62D-9668-EA1E60F16104}"/>
          </ac:picMkLst>
        </pc:picChg>
        <pc:picChg chg="add mod ord">
          <ac:chgData name="Michell Park | HK Ingenieria EAS" userId="00a6d277-e140-4fcc-a262-9996ae849aae" providerId="ADAL" clId="{B65C57C8-994E-49ED-97EC-0BB5DCEACFA4}" dt="2024-10-03T18:30:11.804" v="727" actId="1076"/>
          <ac:picMkLst>
            <pc:docMk/>
            <pc:sldMk cId="4287346727" sldId="277"/>
            <ac:picMk id="8" creationId="{EC4CA13E-5067-231F-A6F2-788C712E8C07}"/>
          </ac:picMkLst>
        </pc:picChg>
        <pc:picChg chg="add mod">
          <ac:chgData name="Michell Park | HK Ingenieria EAS" userId="00a6d277-e140-4fcc-a262-9996ae849aae" providerId="ADAL" clId="{B65C57C8-994E-49ED-97EC-0BB5DCEACFA4}" dt="2024-10-03T18:30:15.004" v="729" actId="1076"/>
          <ac:picMkLst>
            <pc:docMk/>
            <pc:sldMk cId="4287346727" sldId="277"/>
            <ac:picMk id="10" creationId="{F25B0D26-2F2A-B597-4B59-0C1C6CBE3D3C}"/>
          </ac:picMkLst>
        </pc:picChg>
        <pc:picChg chg="add mod ord modCrop">
          <ac:chgData name="Michell Park | HK Ingenieria EAS" userId="00a6d277-e140-4fcc-a262-9996ae849aae" providerId="ADAL" clId="{B65C57C8-994E-49ED-97EC-0BB5DCEACFA4}" dt="2024-10-03T18:30:16.458" v="730" actId="1076"/>
          <ac:picMkLst>
            <pc:docMk/>
            <pc:sldMk cId="4287346727" sldId="277"/>
            <ac:picMk id="12" creationId="{B5E49B2D-B7DC-4866-CCD6-5DF45BFDECAE}"/>
          </ac:picMkLst>
        </pc:picChg>
      </pc:sldChg>
      <pc:sldChg chg="addSp delSp modSp new mod">
        <pc:chgData name="Michell Park | HK Ingenieria EAS" userId="00a6d277-e140-4fcc-a262-9996ae849aae" providerId="ADAL" clId="{B65C57C8-994E-49ED-97EC-0BB5DCEACFA4}" dt="2024-10-03T19:51:50.737" v="1644" actId="33524"/>
        <pc:sldMkLst>
          <pc:docMk/>
          <pc:sldMk cId="3292971358" sldId="278"/>
        </pc:sldMkLst>
        <pc:spChg chg="mod">
          <ac:chgData name="Michell Park | HK Ingenieria EAS" userId="00a6d277-e140-4fcc-a262-9996ae849aae" providerId="ADAL" clId="{B65C57C8-994E-49ED-97EC-0BB5DCEACFA4}" dt="2024-10-03T19:15:06.493" v="881" actId="790"/>
          <ac:spMkLst>
            <pc:docMk/>
            <pc:sldMk cId="3292971358" sldId="278"/>
            <ac:spMk id="2" creationId="{33135A90-02CD-17F0-BA18-501F060F433D}"/>
          </ac:spMkLst>
        </pc:spChg>
        <pc:spChg chg="del">
          <ac:chgData name="Michell Park | HK Ingenieria EAS" userId="00a6d277-e140-4fcc-a262-9996ae849aae" providerId="ADAL" clId="{B65C57C8-994E-49ED-97EC-0BB5DCEACFA4}" dt="2024-10-03T19:11:13.893" v="839" actId="22"/>
          <ac:spMkLst>
            <pc:docMk/>
            <pc:sldMk cId="3292971358" sldId="278"/>
            <ac:spMk id="3" creationId="{A0FF41D1-AA63-C637-ED97-1D056E9C0431}"/>
          </ac:spMkLst>
        </pc:spChg>
        <pc:spChg chg="add mod">
          <ac:chgData name="Michell Park | HK Ingenieria EAS" userId="00a6d277-e140-4fcc-a262-9996ae849aae" providerId="ADAL" clId="{B65C57C8-994E-49ED-97EC-0BB5DCEACFA4}" dt="2024-10-03T19:51:50.737" v="1644" actId="33524"/>
          <ac:spMkLst>
            <pc:docMk/>
            <pc:sldMk cId="3292971358" sldId="278"/>
            <ac:spMk id="9" creationId="{72511C77-5319-9946-1620-A29CE8EB7907}"/>
          </ac:spMkLst>
        </pc:spChg>
        <pc:picChg chg="add mod ord">
          <ac:chgData name="Michell Park | HK Ingenieria EAS" userId="00a6d277-e140-4fcc-a262-9996ae849aae" providerId="ADAL" clId="{B65C57C8-994E-49ED-97EC-0BB5DCEACFA4}" dt="2024-10-03T19:12:53.711" v="866" actId="1076"/>
          <ac:picMkLst>
            <pc:docMk/>
            <pc:sldMk cId="3292971358" sldId="278"/>
            <ac:picMk id="6" creationId="{628B3EA1-96DF-BA32-36FE-CC705C59AE51}"/>
          </ac:picMkLst>
        </pc:picChg>
        <pc:picChg chg="add mod">
          <ac:chgData name="Michell Park | HK Ingenieria EAS" userId="00a6d277-e140-4fcc-a262-9996ae849aae" providerId="ADAL" clId="{B65C57C8-994E-49ED-97EC-0BB5DCEACFA4}" dt="2024-10-03T19:13:01.330" v="867" actId="1076"/>
          <ac:picMkLst>
            <pc:docMk/>
            <pc:sldMk cId="3292971358" sldId="278"/>
            <ac:picMk id="7" creationId="{71A1918C-36C2-5DE0-663D-06249F235058}"/>
          </ac:picMkLst>
        </pc:picChg>
        <pc:picChg chg="add mod">
          <ac:chgData name="Michell Park | HK Ingenieria EAS" userId="00a6d277-e140-4fcc-a262-9996ae849aae" providerId="ADAL" clId="{B65C57C8-994E-49ED-97EC-0BB5DCEACFA4}" dt="2024-10-03T19:12:47.496" v="863" actId="1076"/>
          <ac:picMkLst>
            <pc:docMk/>
            <pc:sldMk cId="3292971358" sldId="278"/>
            <ac:picMk id="8" creationId="{1097AFBE-E3CF-02A2-06C4-A12C19CECD3A}"/>
          </ac:picMkLst>
        </pc:picChg>
      </pc:sldChg>
      <pc:sldChg chg="addSp delSp modSp new mod">
        <pc:chgData name="Michell Park | HK Ingenieria EAS" userId="00a6d277-e140-4fcc-a262-9996ae849aae" providerId="ADAL" clId="{B65C57C8-994E-49ED-97EC-0BB5DCEACFA4}" dt="2024-10-03T20:58:03.685" v="3233" actId="33524"/>
        <pc:sldMkLst>
          <pc:docMk/>
          <pc:sldMk cId="1279828327" sldId="279"/>
        </pc:sldMkLst>
        <pc:spChg chg="mod">
          <ac:chgData name="Michell Park | HK Ingenieria EAS" userId="00a6d277-e140-4fcc-a262-9996ae849aae" providerId="ADAL" clId="{B65C57C8-994E-49ED-97EC-0BB5DCEACFA4}" dt="2024-10-03T20:58:03.685" v="3233" actId="33524"/>
          <ac:spMkLst>
            <pc:docMk/>
            <pc:sldMk cId="1279828327" sldId="279"/>
            <ac:spMk id="2" creationId="{95D3CBA8-4257-9535-983B-D55D04FFCCCF}"/>
          </ac:spMkLst>
        </pc:spChg>
        <pc:spChg chg="del">
          <ac:chgData name="Michell Park | HK Ingenieria EAS" userId="00a6d277-e140-4fcc-a262-9996ae849aae" providerId="ADAL" clId="{B65C57C8-994E-49ED-97EC-0BB5DCEACFA4}" dt="2024-10-03T19:19:24.345" v="932" actId="478"/>
          <ac:spMkLst>
            <pc:docMk/>
            <pc:sldMk cId="1279828327" sldId="279"/>
            <ac:spMk id="3" creationId="{F8AEE0A5-0E47-BA1F-7307-BFCD5A4FFE46}"/>
          </ac:spMkLst>
        </pc:spChg>
        <pc:spChg chg="add mod">
          <ac:chgData name="Michell Park | HK Ingenieria EAS" userId="00a6d277-e140-4fcc-a262-9996ae849aae" providerId="ADAL" clId="{B65C57C8-994E-49ED-97EC-0BB5DCEACFA4}" dt="2024-10-03T20:12:38.091" v="1970"/>
          <ac:spMkLst>
            <pc:docMk/>
            <pc:sldMk cId="1279828327" sldId="279"/>
            <ac:spMk id="8" creationId="{DBDAED23-C6B6-DF6F-C773-B9BEC8EA22CE}"/>
          </ac:spMkLst>
        </pc:spChg>
        <pc:spChg chg="add mod">
          <ac:chgData name="Michell Park | HK Ingenieria EAS" userId="00a6d277-e140-4fcc-a262-9996ae849aae" providerId="ADAL" clId="{B65C57C8-994E-49ED-97EC-0BB5DCEACFA4}" dt="2024-10-03T19:23:02.628" v="1026" actId="14100"/>
          <ac:spMkLst>
            <pc:docMk/>
            <pc:sldMk cId="1279828327" sldId="279"/>
            <ac:spMk id="9" creationId="{AF28F80A-739B-E1FC-9DBE-457B9362053B}"/>
          </ac:spMkLst>
        </pc:spChg>
        <pc:spChg chg="add mod">
          <ac:chgData name="Michell Park | HK Ingenieria EAS" userId="00a6d277-e140-4fcc-a262-9996ae849aae" providerId="ADAL" clId="{B65C57C8-994E-49ED-97EC-0BB5DCEACFA4}" dt="2024-10-03T19:22:55.294" v="1024" actId="1076"/>
          <ac:spMkLst>
            <pc:docMk/>
            <pc:sldMk cId="1279828327" sldId="279"/>
            <ac:spMk id="10" creationId="{9C2CD2C3-3205-6936-C3F7-6DC056CF3D7F}"/>
          </ac:spMkLst>
        </pc:spChg>
        <pc:spChg chg="add mod">
          <ac:chgData name="Michell Park | HK Ingenieria EAS" userId="00a6d277-e140-4fcc-a262-9996ae849aae" providerId="ADAL" clId="{B65C57C8-994E-49ED-97EC-0BB5DCEACFA4}" dt="2024-10-03T20:14:22.742" v="2003" actId="207"/>
          <ac:spMkLst>
            <pc:docMk/>
            <pc:sldMk cId="1279828327" sldId="279"/>
            <ac:spMk id="52" creationId="{07B1AC4E-611B-680F-BBE2-319368C24735}"/>
          </ac:spMkLst>
        </pc:spChg>
        <pc:spChg chg="add mod">
          <ac:chgData name="Michell Park | HK Ingenieria EAS" userId="00a6d277-e140-4fcc-a262-9996ae849aae" providerId="ADAL" clId="{B65C57C8-994E-49ED-97EC-0BB5DCEACFA4}" dt="2024-10-03T20:14:41.878" v="2011" actId="20577"/>
          <ac:spMkLst>
            <pc:docMk/>
            <pc:sldMk cId="1279828327" sldId="279"/>
            <ac:spMk id="53" creationId="{09CBC41A-E1ED-586B-5A6A-8FA02525471D}"/>
          </ac:spMkLst>
        </pc:spChg>
        <pc:spChg chg="add mod">
          <ac:chgData name="Michell Park | HK Ingenieria EAS" userId="00a6d277-e140-4fcc-a262-9996ae849aae" providerId="ADAL" clId="{B65C57C8-994E-49ED-97EC-0BB5DCEACFA4}" dt="2024-10-03T20:15:25.622" v="2023" actId="20577"/>
          <ac:spMkLst>
            <pc:docMk/>
            <pc:sldMk cId="1279828327" sldId="279"/>
            <ac:spMk id="54" creationId="{1DEBA23A-60AF-22C5-D7B9-7128802FB840}"/>
          </ac:spMkLst>
        </pc:spChg>
        <pc:spChg chg="add mod">
          <ac:chgData name="Michell Park | HK Ingenieria EAS" userId="00a6d277-e140-4fcc-a262-9996ae849aae" providerId="ADAL" clId="{B65C57C8-994E-49ED-97EC-0BB5DCEACFA4}" dt="2024-10-03T20:15:12.781" v="2019" actId="20577"/>
          <ac:spMkLst>
            <pc:docMk/>
            <pc:sldMk cId="1279828327" sldId="279"/>
            <ac:spMk id="55" creationId="{15B0BE17-939C-0397-A330-9EC44A3B3EF6}"/>
          </ac:spMkLst>
        </pc:spChg>
        <pc:spChg chg="add mod">
          <ac:chgData name="Michell Park | HK Ingenieria EAS" userId="00a6d277-e140-4fcc-a262-9996ae849aae" providerId="ADAL" clId="{B65C57C8-994E-49ED-97EC-0BB5DCEACFA4}" dt="2024-10-03T20:16:29.500" v="2035" actId="20577"/>
          <ac:spMkLst>
            <pc:docMk/>
            <pc:sldMk cId="1279828327" sldId="279"/>
            <ac:spMk id="56" creationId="{885F18AE-5A98-D442-A10D-E8755CCA83CF}"/>
          </ac:spMkLst>
        </pc:spChg>
        <pc:spChg chg="add mod">
          <ac:chgData name="Michell Park | HK Ingenieria EAS" userId="00a6d277-e140-4fcc-a262-9996ae849aae" providerId="ADAL" clId="{B65C57C8-994E-49ED-97EC-0BB5DCEACFA4}" dt="2024-10-03T20:16:20.713" v="2032" actId="20577"/>
          <ac:spMkLst>
            <pc:docMk/>
            <pc:sldMk cId="1279828327" sldId="279"/>
            <ac:spMk id="57" creationId="{AA490636-DA6B-7385-D853-99516A0D9703}"/>
          </ac:spMkLst>
        </pc:spChg>
        <pc:spChg chg="add mod">
          <ac:chgData name="Michell Park | HK Ingenieria EAS" userId="00a6d277-e140-4fcc-a262-9996ae849aae" providerId="ADAL" clId="{B65C57C8-994E-49ED-97EC-0BB5DCEACFA4}" dt="2024-10-03T20:16:54.779" v="2040" actId="20577"/>
          <ac:spMkLst>
            <pc:docMk/>
            <pc:sldMk cId="1279828327" sldId="279"/>
            <ac:spMk id="58" creationId="{AADE0D52-2A40-8E71-2FB5-DD61D8FD32DF}"/>
          </ac:spMkLst>
        </pc:spChg>
        <pc:spChg chg="add mod">
          <ac:chgData name="Michell Park | HK Ingenieria EAS" userId="00a6d277-e140-4fcc-a262-9996ae849aae" providerId="ADAL" clId="{B65C57C8-994E-49ED-97EC-0BB5DCEACFA4}" dt="2024-10-03T20:17:19.113" v="2044" actId="20577"/>
          <ac:spMkLst>
            <pc:docMk/>
            <pc:sldMk cId="1279828327" sldId="279"/>
            <ac:spMk id="59" creationId="{F8013756-BD68-C347-9827-45C1842E174A}"/>
          </ac:spMkLst>
        </pc:spChg>
        <pc:spChg chg="add mod">
          <ac:chgData name="Michell Park | HK Ingenieria EAS" userId="00a6d277-e140-4fcc-a262-9996ae849aae" providerId="ADAL" clId="{B65C57C8-994E-49ED-97EC-0BB5DCEACFA4}" dt="2024-10-03T20:18:36.048" v="2068" actId="20577"/>
          <ac:spMkLst>
            <pc:docMk/>
            <pc:sldMk cId="1279828327" sldId="279"/>
            <ac:spMk id="60" creationId="{2C5969BB-4BEC-E931-5FA8-E3ADB2B24C10}"/>
          </ac:spMkLst>
        </pc:spChg>
        <pc:spChg chg="add mod">
          <ac:chgData name="Michell Park | HK Ingenieria EAS" userId="00a6d277-e140-4fcc-a262-9996ae849aae" providerId="ADAL" clId="{B65C57C8-994E-49ED-97EC-0BB5DCEACFA4}" dt="2024-10-03T20:18:41.073" v="2072" actId="20577"/>
          <ac:spMkLst>
            <pc:docMk/>
            <pc:sldMk cId="1279828327" sldId="279"/>
            <ac:spMk id="61" creationId="{494E6F00-791E-0345-07E7-0D8591281B20}"/>
          </ac:spMkLst>
        </pc:spChg>
        <pc:spChg chg="add mod">
          <ac:chgData name="Michell Park | HK Ingenieria EAS" userId="00a6d277-e140-4fcc-a262-9996ae849aae" providerId="ADAL" clId="{B65C57C8-994E-49ED-97EC-0BB5DCEACFA4}" dt="2024-10-03T20:18:28.592" v="2062" actId="20577"/>
          <ac:spMkLst>
            <pc:docMk/>
            <pc:sldMk cId="1279828327" sldId="279"/>
            <ac:spMk id="62" creationId="{29F3451F-FA54-93B4-B2A3-9AA71CB12A44}"/>
          </ac:spMkLst>
        </pc:spChg>
        <pc:spChg chg="add mod">
          <ac:chgData name="Michell Park | HK Ingenieria EAS" userId="00a6d277-e140-4fcc-a262-9996ae849aae" providerId="ADAL" clId="{B65C57C8-994E-49ED-97EC-0BB5DCEACFA4}" dt="2024-10-03T20:18:23.512" v="2059" actId="20577"/>
          <ac:spMkLst>
            <pc:docMk/>
            <pc:sldMk cId="1279828327" sldId="279"/>
            <ac:spMk id="63" creationId="{50F99C44-9CD4-F696-447E-B1A681FCDA7B}"/>
          </ac:spMkLst>
        </pc:spChg>
        <pc:picChg chg="add mod">
          <ac:chgData name="Michell Park | HK Ingenieria EAS" userId="00a6d277-e140-4fcc-a262-9996ae849aae" providerId="ADAL" clId="{B65C57C8-994E-49ED-97EC-0BB5DCEACFA4}" dt="2024-10-03T20:14:26.402" v="2005" actId="1076"/>
          <ac:picMkLst>
            <pc:docMk/>
            <pc:sldMk cId="1279828327" sldId="279"/>
            <ac:picMk id="5" creationId="{D72439FE-42E3-1320-01AE-2EA89376B451}"/>
          </ac:picMkLst>
        </pc:picChg>
        <pc:picChg chg="add mod">
          <ac:chgData name="Michell Park | HK Ingenieria EAS" userId="00a6d277-e140-4fcc-a262-9996ae849aae" providerId="ADAL" clId="{B65C57C8-994E-49ED-97EC-0BB5DCEACFA4}" dt="2024-10-03T19:20:29.680" v="947" actId="1076"/>
          <ac:picMkLst>
            <pc:docMk/>
            <pc:sldMk cId="1279828327" sldId="279"/>
            <ac:picMk id="6" creationId="{9802EE87-79F0-FECD-7F35-1C7874A8FE6D}"/>
          </ac:picMkLst>
        </pc:picChg>
        <pc:picChg chg="add del mod">
          <ac:chgData name="Michell Park | HK Ingenieria EAS" userId="00a6d277-e140-4fcc-a262-9996ae849aae" providerId="ADAL" clId="{B65C57C8-994E-49ED-97EC-0BB5DCEACFA4}" dt="2024-10-03T19:20:39.352" v="949" actId="478"/>
          <ac:picMkLst>
            <pc:docMk/>
            <pc:sldMk cId="1279828327" sldId="279"/>
            <ac:picMk id="7" creationId="{952C2335-B6F9-D279-E3D4-E59B4110B790}"/>
          </ac:picMkLst>
        </pc:picChg>
        <pc:cxnChg chg="add">
          <ac:chgData name="Michell Park | HK Ingenieria EAS" userId="00a6d277-e140-4fcc-a262-9996ae849aae" providerId="ADAL" clId="{B65C57C8-994E-49ED-97EC-0BB5DCEACFA4}" dt="2024-10-03T20:06:26.818" v="1925" actId="11529"/>
          <ac:cxnSpMkLst>
            <pc:docMk/>
            <pc:sldMk cId="1279828327" sldId="279"/>
            <ac:cxnSpMk id="12" creationId="{0FC75141-9017-A62F-FA15-A04416F7854D}"/>
          </ac:cxnSpMkLst>
        </pc:cxnChg>
        <pc:cxnChg chg="add mod">
          <ac:chgData name="Michell Park | HK Ingenieria EAS" userId="00a6d277-e140-4fcc-a262-9996ae849aae" providerId="ADAL" clId="{B65C57C8-994E-49ED-97EC-0BB5DCEACFA4}" dt="2024-10-03T20:07:10.753" v="1930" actId="1076"/>
          <ac:cxnSpMkLst>
            <pc:docMk/>
            <pc:sldMk cId="1279828327" sldId="279"/>
            <ac:cxnSpMk id="14" creationId="{BB9BD631-CDD2-C1CD-8B61-AB8AE96B8CD0}"/>
          </ac:cxnSpMkLst>
        </pc:cxnChg>
        <pc:cxnChg chg="add mod">
          <ac:chgData name="Michell Park | HK Ingenieria EAS" userId="00a6d277-e140-4fcc-a262-9996ae849aae" providerId="ADAL" clId="{B65C57C8-994E-49ED-97EC-0BB5DCEACFA4}" dt="2024-10-03T20:06:57.746" v="1928" actId="1076"/>
          <ac:cxnSpMkLst>
            <pc:docMk/>
            <pc:sldMk cId="1279828327" sldId="279"/>
            <ac:cxnSpMk id="16" creationId="{ED31D4BD-B985-85A0-DF73-BCD43C76658F}"/>
          </ac:cxnSpMkLst>
        </pc:cxnChg>
        <pc:cxnChg chg="add">
          <ac:chgData name="Michell Park | HK Ingenieria EAS" userId="00a6d277-e140-4fcc-a262-9996ae849aae" providerId="ADAL" clId="{B65C57C8-994E-49ED-97EC-0BB5DCEACFA4}" dt="2024-10-03T20:07:21.572" v="1931" actId="11529"/>
          <ac:cxnSpMkLst>
            <pc:docMk/>
            <pc:sldMk cId="1279828327" sldId="279"/>
            <ac:cxnSpMk id="18" creationId="{BAB17473-8BD3-FE86-8DBF-5982B1ACFE54}"/>
          </ac:cxnSpMkLst>
        </pc:cxnChg>
        <pc:cxnChg chg="add">
          <ac:chgData name="Michell Park | HK Ingenieria EAS" userId="00a6d277-e140-4fcc-a262-9996ae849aae" providerId="ADAL" clId="{B65C57C8-994E-49ED-97EC-0BB5DCEACFA4}" dt="2024-10-03T20:07:30.051" v="1932" actId="11529"/>
          <ac:cxnSpMkLst>
            <pc:docMk/>
            <pc:sldMk cId="1279828327" sldId="279"/>
            <ac:cxnSpMk id="20" creationId="{F09821A9-0A4B-EDCD-6F24-A45AB2510198}"/>
          </ac:cxnSpMkLst>
        </pc:cxnChg>
        <pc:cxnChg chg="add">
          <ac:chgData name="Michell Park | HK Ingenieria EAS" userId="00a6d277-e140-4fcc-a262-9996ae849aae" providerId="ADAL" clId="{B65C57C8-994E-49ED-97EC-0BB5DCEACFA4}" dt="2024-10-03T20:07:42.844" v="1933" actId="11529"/>
          <ac:cxnSpMkLst>
            <pc:docMk/>
            <pc:sldMk cId="1279828327" sldId="279"/>
            <ac:cxnSpMk id="22" creationId="{0CDA041D-3F85-C69B-1F68-B6D69BF3BDC9}"/>
          </ac:cxnSpMkLst>
        </pc:cxnChg>
        <pc:cxnChg chg="add del mod">
          <ac:chgData name="Michell Park | HK Ingenieria EAS" userId="00a6d277-e140-4fcc-a262-9996ae849aae" providerId="ADAL" clId="{B65C57C8-994E-49ED-97EC-0BB5DCEACFA4}" dt="2024-10-03T20:13:32.417" v="1984" actId="478"/>
          <ac:cxnSpMkLst>
            <pc:docMk/>
            <pc:sldMk cId="1279828327" sldId="279"/>
            <ac:cxnSpMk id="24" creationId="{546D4049-0BE5-208A-4E30-C63BAFBBCC8C}"/>
          </ac:cxnSpMkLst>
        </pc:cxnChg>
        <pc:cxnChg chg="add del mod">
          <ac:chgData name="Michell Park | HK Ingenieria EAS" userId="00a6d277-e140-4fcc-a262-9996ae849aae" providerId="ADAL" clId="{B65C57C8-994E-49ED-97EC-0BB5DCEACFA4}" dt="2024-10-03T20:15:05.322" v="2016" actId="478"/>
          <ac:cxnSpMkLst>
            <pc:docMk/>
            <pc:sldMk cId="1279828327" sldId="279"/>
            <ac:cxnSpMk id="26" creationId="{F6283310-3037-5C94-ECCE-DC0F714CE9B6}"/>
          </ac:cxnSpMkLst>
        </pc:cxnChg>
        <pc:cxnChg chg="add mod">
          <ac:chgData name="Michell Park | HK Ingenieria EAS" userId="00a6d277-e140-4fcc-a262-9996ae849aae" providerId="ADAL" clId="{B65C57C8-994E-49ED-97EC-0BB5DCEACFA4}" dt="2024-10-03T20:09:08.040" v="1943" actId="13822"/>
          <ac:cxnSpMkLst>
            <pc:docMk/>
            <pc:sldMk cId="1279828327" sldId="279"/>
            <ac:cxnSpMk id="29" creationId="{663E801A-B4D8-E8C2-9F05-9DED01142BCB}"/>
          </ac:cxnSpMkLst>
        </pc:cxnChg>
        <pc:cxnChg chg="add mod">
          <ac:chgData name="Michell Park | HK Ingenieria EAS" userId="00a6d277-e140-4fcc-a262-9996ae849aae" providerId="ADAL" clId="{B65C57C8-994E-49ED-97EC-0BB5DCEACFA4}" dt="2024-10-03T20:15:40.968" v="2025" actId="1076"/>
          <ac:cxnSpMkLst>
            <pc:docMk/>
            <pc:sldMk cId="1279828327" sldId="279"/>
            <ac:cxnSpMk id="31" creationId="{C1AAA8A4-69A2-008D-9261-1003FFBB741D}"/>
          </ac:cxnSpMkLst>
        </pc:cxnChg>
        <pc:cxnChg chg="add mod">
          <ac:chgData name="Michell Park | HK Ingenieria EAS" userId="00a6d277-e140-4fcc-a262-9996ae849aae" providerId="ADAL" clId="{B65C57C8-994E-49ED-97EC-0BB5DCEACFA4}" dt="2024-10-03T20:09:33.370" v="1947" actId="13822"/>
          <ac:cxnSpMkLst>
            <pc:docMk/>
            <pc:sldMk cId="1279828327" sldId="279"/>
            <ac:cxnSpMk id="33" creationId="{54BDD3DE-6C66-E042-6C32-228F13470E87}"/>
          </ac:cxnSpMkLst>
        </pc:cxnChg>
        <pc:cxnChg chg="add mod">
          <ac:chgData name="Michell Park | HK Ingenieria EAS" userId="00a6d277-e140-4fcc-a262-9996ae849aae" providerId="ADAL" clId="{B65C57C8-994E-49ED-97EC-0BB5DCEACFA4}" dt="2024-10-03T20:10:24.814" v="1957" actId="13822"/>
          <ac:cxnSpMkLst>
            <pc:docMk/>
            <pc:sldMk cId="1279828327" sldId="279"/>
            <ac:cxnSpMk id="35" creationId="{3DBE7CA9-EF2F-806F-E450-68B73C0A9EEB}"/>
          </ac:cxnSpMkLst>
        </pc:cxnChg>
        <pc:cxnChg chg="add mod">
          <ac:chgData name="Michell Park | HK Ingenieria EAS" userId="00a6d277-e140-4fcc-a262-9996ae849aae" providerId="ADAL" clId="{B65C57C8-994E-49ED-97EC-0BB5DCEACFA4}" dt="2024-10-03T20:10:22.632" v="1956" actId="13822"/>
          <ac:cxnSpMkLst>
            <pc:docMk/>
            <pc:sldMk cId="1279828327" sldId="279"/>
            <ac:cxnSpMk id="37" creationId="{3AC5D3FD-04BF-E495-81A2-9D736C28B08D}"/>
          </ac:cxnSpMkLst>
        </pc:cxnChg>
        <pc:cxnChg chg="add mod">
          <ac:chgData name="Michell Park | HK Ingenieria EAS" userId="00a6d277-e140-4fcc-a262-9996ae849aae" providerId="ADAL" clId="{B65C57C8-994E-49ED-97EC-0BB5DCEACFA4}" dt="2024-10-03T20:10:20.277" v="1955" actId="13822"/>
          <ac:cxnSpMkLst>
            <pc:docMk/>
            <pc:sldMk cId="1279828327" sldId="279"/>
            <ac:cxnSpMk id="39" creationId="{EAC920BB-8E66-62A9-EEBE-7EF3A932F893}"/>
          </ac:cxnSpMkLst>
        </pc:cxnChg>
        <pc:cxnChg chg="add mod">
          <ac:chgData name="Michell Park | HK Ingenieria EAS" userId="00a6d277-e140-4fcc-a262-9996ae849aae" providerId="ADAL" clId="{B65C57C8-994E-49ED-97EC-0BB5DCEACFA4}" dt="2024-10-03T20:11:08.442" v="1960" actId="13822"/>
          <ac:cxnSpMkLst>
            <pc:docMk/>
            <pc:sldMk cId="1279828327" sldId="279"/>
            <ac:cxnSpMk id="41" creationId="{842C8953-7533-0AAC-805D-0F18D41BAC7E}"/>
          </ac:cxnSpMkLst>
        </pc:cxnChg>
        <pc:cxnChg chg="add mod">
          <ac:chgData name="Michell Park | HK Ingenieria EAS" userId="00a6d277-e140-4fcc-a262-9996ae849aae" providerId="ADAL" clId="{B65C57C8-994E-49ED-97EC-0BB5DCEACFA4}" dt="2024-10-03T20:11:19.025" v="1962" actId="13822"/>
          <ac:cxnSpMkLst>
            <pc:docMk/>
            <pc:sldMk cId="1279828327" sldId="279"/>
            <ac:cxnSpMk id="43" creationId="{983DF6A2-0150-E338-6BFF-075621BD1792}"/>
          </ac:cxnSpMkLst>
        </pc:cxnChg>
        <pc:cxnChg chg="add mod">
          <ac:chgData name="Michell Park | HK Ingenieria EAS" userId="00a6d277-e140-4fcc-a262-9996ae849aae" providerId="ADAL" clId="{B65C57C8-994E-49ED-97EC-0BB5DCEACFA4}" dt="2024-10-03T20:12:03.722" v="1968" actId="13822"/>
          <ac:cxnSpMkLst>
            <pc:docMk/>
            <pc:sldMk cId="1279828327" sldId="279"/>
            <ac:cxnSpMk id="45" creationId="{A881292F-E4DA-F8B5-F135-AF6FCE2BAC92}"/>
          </ac:cxnSpMkLst>
        </pc:cxnChg>
        <pc:cxnChg chg="add mod">
          <ac:chgData name="Michell Park | HK Ingenieria EAS" userId="00a6d277-e140-4fcc-a262-9996ae849aae" providerId="ADAL" clId="{B65C57C8-994E-49ED-97EC-0BB5DCEACFA4}" dt="2024-10-03T20:12:03.722" v="1968" actId="13822"/>
          <ac:cxnSpMkLst>
            <pc:docMk/>
            <pc:sldMk cId="1279828327" sldId="279"/>
            <ac:cxnSpMk id="47" creationId="{1E075263-C9ED-B5B7-7744-7995E6D69E46}"/>
          </ac:cxnSpMkLst>
        </pc:cxnChg>
        <pc:cxnChg chg="add mod">
          <ac:chgData name="Michell Park | HK Ingenieria EAS" userId="00a6d277-e140-4fcc-a262-9996ae849aae" providerId="ADAL" clId="{B65C57C8-994E-49ED-97EC-0BB5DCEACFA4}" dt="2024-10-03T20:12:03.722" v="1968" actId="13822"/>
          <ac:cxnSpMkLst>
            <pc:docMk/>
            <pc:sldMk cId="1279828327" sldId="279"/>
            <ac:cxnSpMk id="49" creationId="{E3686EDE-5A22-82C9-8424-D8DFD7E36C61}"/>
          </ac:cxnSpMkLst>
        </pc:cxnChg>
        <pc:cxnChg chg="add mod">
          <ac:chgData name="Michell Park | HK Ingenieria EAS" userId="00a6d277-e140-4fcc-a262-9996ae849aae" providerId="ADAL" clId="{B65C57C8-994E-49ED-97EC-0BB5DCEACFA4}" dt="2024-10-03T20:12:03.722" v="1968" actId="13822"/>
          <ac:cxnSpMkLst>
            <pc:docMk/>
            <pc:sldMk cId="1279828327" sldId="279"/>
            <ac:cxnSpMk id="51" creationId="{EAC20422-4D99-7DEF-9D9B-4144FE374DD6}"/>
          </ac:cxnSpMkLst>
        </pc:cxnChg>
        <pc:cxnChg chg="add del">
          <ac:chgData name="Michell Park | HK Ingenieria EAS" userId="00a6d277-e140-4fcc-a262-9996ae849aae" providerId="ADAL" clId="{B65C57C8-994E-49ED-97EC-0BB5DCEACFA4}" dt="2024-10-03T20:20:19.241" v="2074" actId="11529"/>
          <ac:cxnSpMkLst>
            <pc:docMk/>
            <pc:sldMk cId="1279828327" sldId="279"/>
            <ac:cxnSpMk id="65" creationId="{B71568CD-AF9A-616E-3A67-3E3875F7A51A}"/>
          </ac:cxnSpMkLst>
        </pc:cxnChg>
        <pc:cxnChg chg="add mod">
          <ac:chgData name="Michell Park | HK Ingenieria EAS" userId="00a6d277-e140-4fcc-a262-9996ae849aae" providerId="ADAL" clId="{B65C57C8-994E-49ED-97EC-0BB5DCEACFA4}" dt="2024-10-03T20:22:45.982" v="2093" actId="13822"/>
          <ac:cxnSpMkLst>
            <pc:docMk/>
            <pc:sldMk cId="1279828327" sldId="279"/>
            <ac:cxnSpMk id="67" creationId="{A6C60AB0-0BBD-27F9-EC5B-3D43B3567CF8}"/>
          </ac:cxnSpMkLst>
        </pc:cxnChg>
        <pc:cxnChg chg="add mod">
          <ac:chgData name="Michell Park | HK Ingenieria EAS" userId="00a6d277-e140-4fcc-a262-9996ae849aae" providerId="ADAL" clId="{B65C57C8-994E-49ED-97EC-0BB5DCEACFA4}" dt="2024-10-03T20:22:29.845" v="2089" actId="13822"/>
          <ac:cxnSpMkLst>
            <pc:docMk/>
            <pc:sldMk cId="1279828327" sldId="279"/>
            <ac:cxnSpMk id="68" creationId="{C02A2B07-5C34-920B-76A7-6368AEE633ED}"/>
          </ac:cxnSpMkLst>
        </pc:cxnChg>
        <pc:cxnChg chg="add del">
          <ac:chgData name="Michell Park | HK Ingenieria EAS" userId="00a6d277-e140-4fcc-a262-9996ae849aae" providerId="ADAL" clId="{B65C57C8-994E-49ED-97EC-0BB5DCEACFA4}" dt="2024-10-03T20:22:32.619" v="2090" actId="478"/>
          <ac:cxnSpMkLst>
            <pc:docMk/>
            <pc:sldMk cId="1279828327" sldId="279"/>
            <ac:cxnSpMk id="70" creationId="{C6A860EE-6359-7013-384C-E96AEA9D61F4}"/>
          </ac:cxnSpMkLst>
        </pc:cxnChg>
        <pc:cxnChg chg="add mod">
          <ac:chgData name="Michell Park | HK Ingenieria EAS" userId="00a6d277-e140-4fcc-a262-9996ae849aae" providerId="ADAL" clId="{B65C57C8-994E-49ED-97EC-0BB5DCEACFA4}" dt="2024-10-03T20:23:20.744" v="2098" actId="13822"/>
          <ac:cxnSpMkLst>
            <pc:docMk/>
            <pc:sldMk cId="1279828327" sldId="279"/>
            <ac:cxnSpMk id="71" creationId="{306551EB-4DB1-9B1A-B03D-46495DEA4E08}"/>
          </ac:cxnSpMkLst>
        </pc:cxnChg>
        <pc:cxnChg chg="add del">
          <ac:chgData name="Michell Park | HK Ingenieria EAS" userId="00a6d277-e140-4fcc-a262-9996ae849aae" providerId="ADAL" clId="{B65C57C8-994E-49ED-97EC-0BB5DCEACFA4}" dt="2024-10-03T20:23:25.923" v="2099" actId="478"/>
          <ac:cxnSpMkLst>
            <pc:docMk/>
            <pc:sldMk cId="1279828327" sldId="279"/>
            <ac:cxnSpMk id="73" creationId="{5C49EB30-68B4-B4F2-CAFE-4CFD0510853C}"/>
          </ac:cxnSpMkLst>
        </pc:cxnChg>
        <pc:cxnChg chg="add mod">
          <ac:chgData name="Michell Park | HK Ingenieria EAS" userId="00a6d277-e140-4fcc-a262-9996ae849aae" providerId="ADAL" clId="{B65C57C8-994E-49ED-97EC-0BB5DCEACFA4}" dt="2024-10-03T20:23:45.202" v="2103" actId="13822"/>
          <ac:cxnSpMkLst>
            <pc:docMk/>
            <pc:sldMk cId="1279828327" sldId="279"/>
            <ac:cxnSpMk id="74" creationId="{DAC26690-228D-FDFB-F42E-4A0F8068CF06}"/>
          </ac:cxnSpMkLst>
        </pc:cxnChg>
        <pc:cxnChg chg="add del">
          <ac:chgData name="Michell Park | HK Ingenieria EAS" userId="00a6d277-e140-4fcc-a262-9996ae849aae" providerId="ADAL" clId="{B65C57C8-994E-49ED-97EC-0BB5DCEACFA4}" dt="2024-10-03T20:23:46.923" v="2104" actId="478"/>
          <ac:cxnSpMkLst>
            <pc:docMk/>
            <pc:sldMk cId="1279828327" sldId="279"/>
            <ac:cxnSpMk id="76" creationId="{24DDFD53-F4A6-486D-A027-7DFB6BFB77F3}"/>
          </ac:cxnSpMkLst>
        </pc:cxnChg>
      </pc:sldChg>
      <pc:sldChg chg="modSp new mod">
        <pc:chgData name="Michell Park | HK Ingenieria EAS" userId="00a6d277-e140-4fcc-a262-9996ae849aae" providerId="ADAL" clId="{B65C57C8-994E-49ED-97EC-0BB5DCEACFA4}" dt="2024-10-03T21:06:53.274" v="3498" actId="20577"/>
        <pc:sldMkLst>
          <pc:docMk/>
          <pc:sldMk cId="2860788739" sldId="280"/>
        </pc:sldMkLst>
        <pc:spChg chg="mod">
          <ac:chgData name="Michell Park | HK Ingenieria EAS" userId="00a6d277-e140-4fcc-a262-9996ae849aae" providerId="ADAL" clId="{B65C57C8-994E-49ED-97EC-0BB5DCEACFA4}" dt="2024-10-03T21:00:36.825" v="3237"/>
          <ac:spMkLst>
            <pc:docMk/>
            <pc:sldMk cId="2860788739" sldId="280"/>
            <ac:spMk id="2" creationId="{0079568A-35FA-E5D4-47AC-63F62E8F30A9}"/>
          </ac:spMkLst>
        </pc:spChg>
        <pc:spChg chg="mod">
          <ac:chgData name="Michell Park | HK Ingenieria EAS" userId="00a6d277-e140-4fcc-a262-9996ae849aae" providerId="ADAL" clId="{B65C57C8-994E-49ED-97EC-0BB5DCEACFA4}" dt="2024-10-03T21:06:53.274" v="3498" actId="20577"/>
          <ac:spMkLst>
            <pc:docMk/>
            <pc:sldMk cId="2860788739" sldId="280"/>
            <ac:spMk id="3" creationId="{F26E1629-092A-1DE5-74F8-BF80F983B51E}"/>
          </ac:spMkLst>
        </pc:spChg>
      </pc:sldChg>
      <pc:sldChg chg="addSp delSp modSp new mod">
        <pc:chgData name="Michell Park | HK Ingenieria EAS" userId="00a6d277-e140-4fcc-a262-9996ae849aae" providerId="ADAL" clId="{B65C57C8-994E-49ED-97EC-0BB5DCEACFA4}" dt="2024-10-03T21:27:47.547" v="4234" actId="20577"/>
        <pc:sldMkLst>
          <pc:docMk/>
          <pc:sldMk cId="3711028577" sldId="281"/>
        </pc:sldMkLst>
        <pc:spChg chg="mod">
          <ac:chgData name="Michell Park | HK Ingenieria EAS" userId="00a6d277-e140-4fcc-a262-9996ae849aae" providerId="ADAL" clId="{B65C57C8-994E-49ED-97EC-0BB5DCEACFA4}" dt="2024-10-03T21:18:24.484" v="4140"/>
          <ac:spMkLst>
            <pc:docMk/>
            <pc:sldMk cId="3711028577" sldId="281"/>
            <ac:spMk id="2" creationId="{576F763C-0090-A62D-CF2B-4B175B577B2E}"/>
          </ac:spMkLst>
        </pc:spChg>
        <pc:spChg chg="del">
          <ac:chgData name="Michell Park | HK Ingenieria EAS" userId="00a6d277-e140-4fcc-a262-9996ae849aae" providerId="ADAL" clId="{B65C57C8-994E-49ED-97EC-0BB5DCEACFA4}" dt="2024-10-03T21:18:26.377" v="4141" actId="478"/>
          <ac:spMkLst>
            <pc:docMk/>
            <pc:sldMk cId="3711028577" sldId="281"/>
            <ac:spMk id="3" creationId="{7EB2A83A-309C-091D-0689-EA2394CC3BB6}"/>
          </ac:spMkLst>
        </pc:spChg>
        <pc:spChg chg="add mod">
          <ac:chgData name="Michell Park | HK Ingenieria EAS" userId="00a6d277-e140-4fcc-a262-9996ae849aae" providerId="ADAL" clId="{B65C57C8-994E-49ED-97EC-0BB5DCEACFA4}" dt="2024-10-03T21:27:47.547" v="4234" actId="20577"/>
          <ac:spMkLst>
            <pc:docMk/>
            <pc:sldMk cId="3711028577" sldId="281"/>
            <ac:spMk id="13" creationId="{9D8D543D-E7CB-6133-3673-6FA0D416DB2D}"/>
          </ac:spMkLst>
        </pc:spChg>
        <pc:picChg chg="add mod modCrop">
          <ac:chgData name="Michell Park | HK Ingenieria EAS" userId="00a6d277-e140-4fcc-a262-9996ae849aae" providerId="ADAL" clId="{B65C57C8-994E-49ED-97EC-0BB5DCEACFA4}" dt="2024-10-03T21:24:53.927" v="4185" actId="1076"/>
          <ac:picMkLst>
            <pc:docMk/>
            <pc:sldMk cId="3711028577" sldId="281"/>
            <ac:picMk id="6" creationId="{6FF82747-4DA7-1DC7-C1B3-42AFF3E1EC89}"/>
          </ac:picMkLst>
        </pc:picChg>
        <pc:picChg chg="add mod">
          <ac:chgData name="Michell Park | HK Ingenieria EAS" userId="00a6d277-e140-4fcc-a262-9996ae849aae" providerId="ADAL" clId="{B65C57C8-994E-49ED-97EC-0BB5DCEACFA4}" dt="2024-10-03T21:24:46.477" v="4182" actId="1076"/>
          <ac:picMkLst>
            <pc:docMk/>
            <pc:sldMk cId="3711028577" sldId="281"/>
            <ac:picMk id="8" creationId="{2FD800FB-EBC7-BC92-C66F-A7E83755AB35}"/>
          </ac:picMkLst>
        </pc:picChg>
        <pc:picChg chg="add mod">
          <ac:chgData name="Michell Park | HK Ingenieria EAS" userId="00a6d277-e140-4fcc-a262-9996ae849aae" providerId="ADAL" clId="{B65C57C8-994E-49ED-97EC-0BB5DCEACFA4}" dt="2024-10-03T21:24:48.591" v="4183" actId="1076"/>
          <ac:picMkLst>
            <pc:docMk/>
            <pc:sldMk cId="3711028577" sldId="281"/>
            <ac:picMk id="10" creationId="{5CF3C7E8-F928-61AC-11AD-F8F07D51B995}"/>
          </ac:picMkLst>
        </pc:picChg>
        <pc:picChg chg="add mod">
          <ac:chgData name="Michell Park | HK Ingenieria EAS" userId="00a6d277-e140-4fcc-a262-9996ae849aae" providerId="ADAL" clId="{B65C57C8-994E-49ED-97EC-0BB5DCEACFA4}" dt="2024-10-03T21:24:51.170" v="4184" actId="1076"/>
          <ac:picMkLst>
            <pc:docMk/>
            <pc:sldMk cId="3711028577" sldId="281"/>
            <ac:picMk id="12" creationId="{A7BE0691-59C6-2B25-BFF4-D0B970641178}"/>
          </ac:picMkLst>
        </pc:picChg>
      </pc:sldChg>
      <pc:sldChg chg="addSp delSp modSp new mod">
        <pc:chgData name="Michell Park | HK Ingenieria EAS" userId="00a6d277-e140-4fcc-a262-9996ae849aae" providerId="ADAL" clId="{B65C57C8-994E-49ED-97EC-0BB5DCEACFA4}" dt="2024-10-03T21:27:37.757" v="4228" actId="1076"/>
        <pc:sldMkLst>
          <pc:docMk/>
          <pc:sldMk cId="1191418175" sldId="282"/>
        </pc:sldMkLst>
        <pc:spChg chg="mod">
          <ac:chgData name="Michell Park | HK Ingenieria EAS" userId="00a6d277-e140-4fcc-a262-9996ae849aae" providerId="ADAL" clId="{B65C57C8-994E-49ED-97EC-0BB5DCEACFA4}" dt="2024-10-03T21:23:37.358" v="4179"/>
          <ac:spMkLst>
            <pc:docMk/>
            <pc:sldMk cId="1191418175" sldId="282"/>
            <ac:spMk id="2" creationId="{81AB9332-2F0F-6EE5-4027-397472E47345}"/>
          </ac:spMkLst>
        </pc:spChg>
        <pc:spChg chg="del">
          <ac:chgData name="Michell Park | HK Ingenieria EAS" userId="00a6d277-e140-4fcc-a262-9996ae849aae" providerId="ADAL" clId="{B65C57C8-994E-49ED-97EC-0BB5DCEACFA4}" dt="2024-10-03T21:24:56.568" v="4186" actId="478"/>
          <ac:spMkLst>
            <pc:docMk/>
            <pc:sldMk cId="1191418175" sldId="282"/>
            <ac:spMk id="3" creationId="{C51F6901-2233-DA78-9002-9FD434C5A7E5}"/>
          </ac:spMkLst>
        </pc:spChg>
        <pc:spChg chg="add mod">
          <ac:chgData name="Michell Park | HK Ingenieria EAS" userId="00a6d277-e140-4fcc-a262-9996ae849aae" providerId="ADAL" clId="{B65C57C8-994E-49ED-97EC-0BB5DCEACFA4}" dt="2024-10-03T21:27:37.757" v="4228" actId="1076"/>
          <ac:spMkLst>
            <pc:docMk/>
            <pc:sldMk cId="1191418175" sldId="282"/>
            <ac:spMk id="15" creationId="{D67065D1-4DEA-1E82-DD23-418BCB925249}"/>
          </ac:spMkLst>
        </pc:spChg>
        <pc:picChg chg="add mod">
          <ac:chgData name="Michell Park | HK Ingenieria EAS" userId="00a6d277-e140-4fcc-a262-9996ae849aae" providerId="ADAL" clId="{B65C57C8-994E-49ED-97EC-0BB5DCEACFA4}" dt="2024-10-03T21:25:06.297" v="4191" actId="1076"/>
          <ac:picMkLst>
            <pc:docMk/>
            <pc:sldMk cId="1191418175" sldId="282"/>
            <ac:picMk id="6" creationId="{9C6B882C-395B-8FCF-DB2E-89DCAE844AFA}"/>
          </ac:picMkLst>
        </pc:picChg>
        <pc:picChg chg="add mod">
          <ac:chgData name="Michell Park | HK Ingenieria EAS" userId="00a6d277-e140-4fcc-a262-9996ae849aae" providerId="ADAL" clId="{B65C57C8-994E-49ED-97EC-0BB5DCEACFA4}" dt="2024-10-03T21:25:21.717" v="4194" actId="14100"/>
          <ac:picMkLst>
            <pc:docMk/>
            <pc:sldMk cId="1191418175" sldId="282"/>
            <ac:picMk id="8" creationId="{6F0EAD86-3FDF-1572-ADE8-B1095F746BC7}"/>
          </ac:picMkLst>
        </pc:picChg>
        <pc:picChg chg="add mod">
          <ac:chgData name="Michell Park | HK Ingenieria EAS" userId="00a6d277-e140-4fcc-a262-9996ae849aae" providerId="ADAL" clId="{B65C57C8-994E-49ED-97EC-0BB5DCEACFA4}" dt="2024-10-03T21:26:12.482" v="4203" actId="14100"/>
          <ac:picMkLst>
            <pc:docMk/>
            <pc:sldMk cId="1191418175" sldId="282"/>
            <ac:picMk id="10" creationId="{A2E86EDA-0115-6BAD-8565-2EF13BEF6BFF}"/>
          </ac:picMkLst>
        </pc:picChg>
        <pc:picChg chg="add mod">
          <ac:chgData name="Michell Park | HK Ingenieria EAS" userId="00a6d277-e140-4fcc-a262-9996ae849aae" providerId="ADAL" clId="{B65C57C8-994E-49ED-97EC-0BB5DCEACFA4}" dt="2024-10-03T21:26:14.698" v="4204" actId="14100"/>
          <ac:picMkLst>
            <pc:docMk/>
            <pc:sldMk cId="1191418175" sldId="282"/>
            <ac:picMk id="12" creationId="{FB6288E3-A914-9A1A-BF1A-EE1905B3C509}"/>
          </ac:picMkLst>
        </pc:picChg>
        <pc:picChg chg="add del">
          <ac:chgData name="Michell Park | HK Ingenieria EAS" userId="00a6d277-e140-4fcc-a262-9996ae849aae" providerId="ADAL" clId="{B65C57C8-994E-49ED-97EC-0BB5DCEACFA4}" dt="2024-10-03T21:26:58.628" v="4206" actId="22"/>
          <ac:picMkLst>
            <pc:docMk/>
            <pc:sldMk cId="1191418175" sldId="282"/>
            <ac:picMk id="14" creationId="{E609C4E8-73B4-B045-A7AF-E8669A5A56CD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3T20:50:40.8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6B15E-26A4-47B3-A884-6C62FF0F5942}" type="datetimeFigureOut">
              <a:rPr lang="es-PY" smtClean="0"/>
              <a:t>3/10/2024</a:t>
            </a:fld>
            <a:endParaRPr lang="es-PY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Y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66D63-E6C0-48FD-A992-7DF8EBB7AB48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71805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5F2462A3-36A1-4A20-AB41-B0C7DDD4C30F}" type="datetime1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31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6EA4-566E-4F30-AF48-1A4C2EA2F33B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7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D809-FA07-4146-AA36-24326DFD66F3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2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67FA90CC-6B6E-4AD3-AF33-B230AC5BBA05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7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AE60-0A3D-464E-A389-2CA014F5AF36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3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F09DD88B-3DB9-4174-8073-1C765F277BF8}" type="datetime1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1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8BBC7B79-D146-41EA-90FB-8F627A0D0053}" type="datetime1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2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4289-9CE4-4BBE-8473-1A5D9B759553}" type="datetime1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43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2B41-862C-480C-BC8C-1F1ADD76D32D}" type="datetime1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3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BE01396A-D5CD-436E-A352-49EC396C5380}" type="datetime1">
              <a:rPr lang="en-US" smtClean="0"/>
              <a:t>10/3/2024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8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E87BACAE-8107-4C0D-901C-2938F45E59CA}" type="datetime1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63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7B7DA-7085-4E7E-8748-4C30630DCAC5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2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customXml" Target="../ink/ink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Vista de un lago con una montaña al fondo&#10;&#10;Descripción generada automáticamente">
            <a:extLst>
              <a:ext uri="{FF2B5EF4-FFF2-40B4-BE49-F238E27FC236}">
                <a16:creationId xmlns:a16="http://schemas.microsoft.com/office/drawing/2014/main" id="{7E6F8656-09C8-DD37-7CD7-311F99CC0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7" b="302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D19661F-4B4C-74C1-7FC3-31FB14D49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6955" y="-166956"/>
            <a:ext cx="6858002" cy="719191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55000"/>
                </a:schemeClr>
              </a:gs>
              <a:gs pos="25000">
                <a:schemeClr val="bg1">
                  <a:alpha val="38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F73A00-2D4A-862A-10D8-42856B3CF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488" y="1124712"/>
            <a:ext cx="4023360" cy="3200400"/>
          </a:xfrm>
        </p:spPr>
        <p:txBody>
          <a:bodyPr anchor="b">
            <a:normAutofit/>
          </a:bodyPr>
          <a:lstStyle/>
          <a:p>
            <a:r>
              <a:rPr lang="en-US" sz="3700"/>
              <a:t>Helices: Caracteristicas Fundamentales y nociones de Seleccion</a:t>
            </a:r>
            <a:endParaRPr lang="es-PY" sz="370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317A52-DA16-EE5E-821C-84E403417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4965" y="3811003"/>
            <a:ext cx="1954306" cy="589655"/>
          </a:xfrm>
        </p:spPr>
        <p:txBody>
          <a:bodyPr anchor="t">
            <a:normAutofit fontScale="85000" lnSpcReduction="20000"/>
          </a:bodyPr>
          <a:lstStyle/>
          <a:p>
            <a:r>
              <a:rPr lang="es-PY" sz="2000" dirty="0"/>
              <a:t>Presentación para: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65A4AE-FFE9-B2D5-017C-17337DDB3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E701D1-A34F-CF86-7316-8761C7835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5A62D37-AB74-667C-E2FA-1F670B53C8B8}"/>
              </a:ext>
            </a:extLst>
          </p:cNvPr>
          <p:cNvSpPr txBox="1">
            <a:spLocks/>
          </p:cNvSpPr>
          <p:nvPr/>
        </p:nvSpPr>
        <p:spPr>
          <a:xfrm>
            <a:off x="9845466" y="6489695"/>
            <a:ext cx="1954306" cy="3037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Y" sz="2000" dirty="0"/>
              <a:t>03/10/2024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BC4A174-3C96-44EB-63C3-87C5D0D3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</a:t>
            </a:fld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DA60789-8C80-A2D7-5291-9CC20CD7E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965" y="4471939"/>
            <a:ext cx="2183757" cy="174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3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7B4FA7-C321-AB8B-CBE0-F2822DAD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 de Helices</a:t>
            </a:r>
            <a:endParaRPr lang="es-PY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91813A-9C7F-1A08-727C-9C5A0CE84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26" y="2153729"/>
            <a:ext cx="5215751" cy="45677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PY" dirty="0"/>
              <a:t>Para una serie se toma una hélice modelo de determinadas características y se experimenta a distintas variaciones.</a:t>
            </a:r>
          </a:p>
          <a:p>
            <a:pPr marL="0" indent="0">
              <a:buNone/>
            </a:pPr>
            <a:endParaRPr lang="es-PY" dirty="0"/>
          </a:p>
          <a:p>
            <a:pPr marL="0" indent="0">
              <a:buNone/>
            </a:pPr>
            <a:r>
              <a:rPr lang="es-PY" dirty="0"/>
              <a:t>Diámetro - Paso - BAR</a:t>
            </a:r>
          </a:p>
          <a:p>
            <a:pPr marL="0" indent="0">
              <a:buNone/>
            </a:pPr>
            <a:endParaRPr lang="es-PY" b="1" dirty="0"/>
          </a:p>
          <a:p>
            <a:pPr marL="0" indent="0">
              <a:buNone/>
            </a:pPr>
            <a:r>
              <a:rPr lang="es-PY" b="1" dirty="0"/>
              <a:t>Series standard más usuales.</a:t>
            </a:r>
          </a:p>
          <a:p>
            <a:r>
              <a:rPr lang="es-PY" dirty="0"/>
              <a:t>Wageningen Serie B (</a:t>
            </a:r>
            <a:r>
              <a:rPr lang="es-PY" dirty="0" err="1"/>
              <a:t>Troost</a:t>
            </a:r>
            <a:r>
              <a:rPr lang="es-PY" dirty="0"/>
              <a:t>)</a:t>
            </a:r>
          </a:p>
          <a:p>
            <a:r>
              <a:rPr lang="es-PY" dirty="0"/>
              <a:t>Serie GAWN</a:t>
            </a:r>
          </a:p>
          <a:p>
            <a:r>
              <a:rPr lang="es-PY" dirty="0"/>
              <a:t>Wageningen Serie Ka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A05C61-04C5-8233-CBBE-79E41E94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10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6C8AAF7-B3EC-FA2D-7D70-22B78C352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077" y="2153729"/>
            <a:ext cx="5100823" cy="422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85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0016D6-79F2-90D0-D6BA-CD0DB340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Y" dirty="0"/>
              <a:t>Series sin tobera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0D47E4E-F948-D5DF-693B-304384712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11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A09D5F-1FE7-D801-0EA0-459A584E2D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5549"/>
          <a:stretch/>
        </p:blipFill>
        <p:spPr>
          <a:xfrm>
            <a:off x="6172200" y="2106418"/>
            <a:ext cx="4562475" cy="2052156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275DEF-DAE6-0395-2E7A-09EC907D6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213485"/>
            <a:ext cx="4832803" cy="194508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PY" sz="1800" b="1" dirty="0"/>
              <a:t>Serie B</a:t>
            </a:r>
          </a:p>
          <a:p>
            <a:r>
              <a:rPr lang="es-PY" sz="1800" dirty="0"/>
              <a:t>Primeros experimentos 1938 (B4-40) MARIN.</a:t>
            </a:r>
          </a:p>
          <a:p>
            <a:r>
              <a:rPr lang="es-PY" sz="1800" dirty="0"/>
              <a:t>Silueta – contorno exterior característico.</a:t>
            </a:r>
          </a:p>
          <a:p>
            <a:r>
              <a:rPr lang="es-PY" sz="1800" dirty="0"/>
              <a:t>Perfil aerodinámico en radios menores.</a:t>
            </a:r>
          </a:p>
          <a:p>
            <a:r>
              <a:rPr lang="es-PY" sz="1800" dirty="0"/>
              <a:t>Perfil simétrico hacia el exterior.</a:t>
            </a:r>
          </a:p>
          <a:p>
            <a:r>
              <a:rPr lang="es-PY" sz="1800" dirty="0"/>
              <a:t>Existen resultados de experimentos de cavitación.</a:t>
            </a:r>
          </a:p>
          <a:p>
            <a:endParaRPr lang="es-PY" sz="1800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D1B36CA4-D4F6-A69B-A582-824941C778D6}"/>
              </a:ext>
            </a:extLst>
          </p:cNvPr>
          <p:cNvSpPr txBox="1">
            <a:spLocks/>
          </p:cNvSpPr>
          <p:nvPr/>
        </p:nvSpPr>
        <p:spPr>
          <a:xfrm>
            <a:off x="438913" y="4889098"/>
            <a:ext cx="4832802" cy="13497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PY" sz="1800" b="1" dirty="0"/>
              <a:t>Serie GAWN</a:t>
            </a:r>
          </a:p>
          <a:p>
            <a:r>
              <a:rPr lang="es-PY" sz="1800" dirty="0"/>
              <a:t>Primeros experimentos 1937 AEW.</a:t>
            </a:r>
          </a:p>
          <a:p>
            <a:r>
              <a:rPr lang="es-PY" sz="1800" dirty="0"/>
              <a:t>Silueta – contorno exterior circular/elipsoidal.</a:t>
            </a:r>
          </a:p>
          <a:p>
            <a:r>
              <a:rPr lang="es-PY" sz="1800" dirty="0"/>
              <a:t>Perfil simétrico en toda la extensión.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DC534B1-27B0-16A3-BC38-25E0CFF1D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287" y="4414705"/>
            <a:ext cx="3369086" cy="216764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D0391FE4-2E23-7D21-4FD5-526E2A0661E1}"/>
                  </a:ext>
                </a:extLst>
              </p14:cNvPr>
              <p14:cNvContentPartPr/>
              <p14:nvPr/>
            </p14:nvContentPartPr>
            <p14:xfrm>
              <a:off x="-579817" y="1683585"/>
              <a:ext cx="360" cy="360"/>
            </p14:xfrm>
          </p:contentPart>
        </mc:Choice>
        <mc:Fallback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D0391FE4-2E23-7D21-4FD5-526E2A0661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588457" y="1674945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2984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D3CBA8-4257-9535-983B-D55D04FFC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Y" dirty="0"/>
              <a:t>¿Serie B? ¿Serie </a:t>
            </a:r>
            <a:r>
              <a:rPr lang="es-PY" dirty="0" err="1"/>
              <a:t>Gawn</a:t>
            </a:r>
            <a:r>
              <a:rPr lang="es-PY" dirty="0"/>
              <a:t>?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5C1738-C148-B290-9A95-4E8E76A1B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12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2439FE-42E3-1320-01AE-2EA89376B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48" y="2076946"/>
            <a:ext cx="5025529" cy="47731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802EE87-79F0-FECD-7F35-1C7874A8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217" y="2076946"/>
            <a:ext cx="4911935" cy="4781054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DBDAED23-C6B6-DF6F-C773-B9BEC8EA2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2152" y="2205875"/>
            <a:ext cx="1575507" cy="1391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BAR: 0,9</a:t>
            </a:r>
          </a:p>
          <a:p>
            <a:pPr marL="0" indent="0">
              <a:buNone/>
            </a:pPr>
            <a:r>
              <a:rPr lang="en-US" sz="1800"/>
              <a:t>D: 2200 mm </a:t>
            </a:r>
          </a:p>
          <a:p>
            <a:pPr marL="0" indent="0">
              <a:buNone/>
            </a:pPr>
            <a:r>
              <a:rPr lang="en-US" sz="1800"/>
              <a:t>P: 1700 mm</a:t>
            </a:r>
            <a:endParaRPr lang="es-PY" sz="1800" dirty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AF28F80A-739B-E1FC-9DBE-457B9362053B}"/>
              </a:ext>
            </a:extLst>
          </p:cNvPr>
          <p:cNvSpPr txBox="1">
            <a:spLocks/>
          </p:cNvSpPr>
          <p:nvPr/>
        </p:nvSpPr>
        <p:spPr>
          <a:xfrm>
            <a:off x="1052094" y="2205875"/>
            <a:ext cx="1575507" cy="401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92D050"/>
                </a:solidFill>
              </a:rPr>
              <a:t>Serie B</a:t>
            </a:r>
            <a:endParaRPr lang="es-PY" sz="1800" dirty="0">
              <a:solidFill>
                <a:srgbClr val="92D050"/>
              </a:solidFill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9C2CD2C3-3205-6936-C3F7-6DC056CF3D7F}"/>
              </a:ext>
            </a:extLst>
          </p:cNvPr>
          <p:cNvSpPr txBox="1">
            <a:spLocks/>
          </p:cNvSpPr>
          <p:nvPr/>
        </p:nvSpPr>
        <p:spPr>
          <a:xfrm>
            <a:off x="6005423" y="2205875"/>
            <a:ext cx="1575507" cy="517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92D050"/>
                </a:solidFill>
              </a:rPr>
              <a:t>Serie GAWN</a:t>
            </a:r>
            <a:endParaRPr lang="es-PY" sz="1800" dirty="0">
              <a:solidFill>
                <a:srgbClr val="92D050"/>
              </a:solidFill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FC75141-9017-A62F-FA15-A04416F7854D}"/>
              </a:ext>
            </a:extLst>
          </p:cNvPr>
          <p:cNvCxnSpPr/>
          <p:nvPr/>
        </p:nvCxnSpPr>
        <p:spPr>
          <a:xfrm flipV="1">
            <a:off x="1946495" y="4209861"/>
            <a:ext cx="0" cy="2146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BB9BD631-CDD2-C1CD-8B61-AB8AE96B8CD0}"/>
              </a:ext>
            </a:extLst>
          </p:cNvPr>
          <p:cNvCxnSpPr/>
          <p:nvPr/>
        </p:nvCxnSpPr>
        <p:spPr>
          <a:xfrm flipH="1">
            <a:off x="988720" y="4372824"/>
            <a:ext cx="9577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D31D4BD-B985-85A0-DF73-BCD43C76658F}"/>
              </a:ext>
            </a:extLst>
          </p:cNvPr>
          <p:cNvCxnSpPr/>
          <p:nvPr/>
        </p:nvCxnSpPr>
        <p:spPr>
          <a:xfrm flipH="1">
            <a:off x="988720" y="4780230"/>
            <a:ext cx="9577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BAB17473-8BD3-FE86-8DBF-5982B1ACFE54}"/>
              </a:ext>
            </a:extLst>
          </p:cNvPr>
          <p:cNvCxnSpPr/>
          <p:nvPr/>
        </p:nvCxnSpPr>
        <p:spPr>
          <a:xfrm flipV="1">
            <a:off x="6962115" y="4019739"/>
            <a:ext cx="0" cy="23366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09821A9-0A4B-EDCD-6F24-A45AB2510198}"/>
              </a:ext>
            </a:extLst>
          </p:cNvPr>
          <p:cNvCxnSpPr/>
          <p:nvPr/>
        </p:nvCxnSpPr>
        <p:spPr>
          <a:xfrm flipH="1">
            <a:off x="6005423" y="4092166"/>
            <a:ext cx="10472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0CDA041D-3F85-C69B-1F68-B6D69BF3BDC9}"/>
              </a:ext>
            </a:extLst>
          </p:cNvPr>
          <p:cNvCxnSpPr/>
          <p:nvPr/>
        </p:nvCxnSpPr>
        <p:spPr>
          <a:xfrm flipH="1">
            <a:off x="6005423" y="4635374"/>
            <a:ext cx="10472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663E801A-B4D8-E8C2-9F05-9DED01142BCB}"/>
              </a:ext>
            </a:extLst>
          </p:cNvPr>
          <p:cNvCxnSpPr/>
          <p:nvPr/>
        </p:nvCxnSpPr>
        <p:spPr>
          <a:xfrm flipV="1">
            <a:off x="3313568" y="3358836"/>
            <a:ext cx="0" cy="299751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C1AAA8A4-69A2-008D-9261-1003FFBB741D}"/>
              </a:ext>
            </a:extLst>
          </p:cNvPr>
          <p:cNvCxnSpPr/>
          <p:nvPr/>
        </p:nvCxnSpPr>
        <p:spPr>
          <a:xfrm flipH="1">
            <a:off x="1052094" y="5114650"/>
            <a:ext cx="226147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54BDD3DE-6C66-E042-6C32-228F13470E87}"/>
              </a:ext>
            </a:extLst>
          </p:cNvPr>
          <p:cNvCxnSpPr/>
          <p:nvPr/>
        </p:nvCxnSpPr>
        <p:spPr>
          <a:xfrm flipH="1">
            <a:off x="1052094" y="5459240"/>
            <a:ext cx="226147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3DBE7CA9-EF2F-806F-E450-68B73C0A9EEB}"/>
              </a:ext>
            </a:extLst>
          </p:cNvPr>
          <p:cNvCxnSpPr/>
          <p:nvPr/>
        </p:nvCxnSpPr>
        <p:spPr>
          <a:xfrm flipV="1">
            <a:off x="8347295" y="3429000"/>
            <a:ext cx="0" cy="292735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3AC5D3FD-04BF-E495-81A2-9D736C28B08D}"/>
              </a:ext>
            </a:extLst>
          </p:cNvPr>
          <p:cNvCxnSpPr/>
          <p:nvPr/>
        </p:nvCxnSpPr>
        <p:spPr>
          <a:xfrm flipH="1">
            <a:off x="6005423" y="4906977"/>
            <a:ext cx="234187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EAC920BB-8E66-62A9-EEBE-7EF3A932F893}"/>
              </a:ext>
            </a:extLst>
          </p:cNvPr>
          <p:cNvCxnSpPr/>
          <p:nvPr/>
        </p:nvCxnSpPr>
        <p:spPr>
          <a:xfrm flipH="1">
            <a:off x="6005423" y="5359651"/>
            <a:ext cx="234187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842C8953-7533-0AAC-805D-0F18D41BAC7E}"/>
              </a:ext>
            </a:extLst>
          </p:cNvPr>
          <p:cNvCxnSpPr/>
          <p:nvPr/>
        </p:nvCxnSpPr>
        <p:spPr>
          <a:xfrm>
            <a:off x="9261695" y="3078178"/>
            <a:ext cx="0" cy="327817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983DF6A2-0150-E338-6BFF-075621BD1792}"/>
              </a:ext>
            </a:extLst>
          </p:cNvPr>
          <p:cNvCxnSpPr/>
          <p:nvPr/>
        </p:nvCxnSpPr>
        <p:spPr>
          <a:xfrm flipV="1">
            <a:off x="4237022" y="3168713"/>
            <a:ext cx="0" cy="318763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A881292F-E4DA-F8B5-F135-AF6FCE2BAC92}"/>
              </a:ext>
            </a:extLst>
          </p:cNvPr>
          <p:cNvCxnSpPr/>
          <p:nvPr/>
        </p:nvCxnSpPr>
        <p:spPr>
          <a:xfrm flipH="1">
            <a:off x="988720" y="5694630"/>
            <a:ext cx="3338836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1E075263-C9ED-B5B7-7744-7995E6D69E46}"/>
              </a:ext>
            </a:extLst>
          </p:cNvPr>
          <p:cNvCxnSpPr/>
          <p:nvPr/>
        </p:nvCxnSpPr>
        <p:spPr>
          <a:xfrm flipH="1">
            <a:off x="1052094" y="5984341"/>
            <a:ext cx="327546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E3686EDE-5A22-82C9-8424-D8DFD7E36C61}"/>
              </a:ext>
            </a:extLst>
          </p:cNvPr>
          <p:cNvCxnSpPr/>
          <p:nvPr/>
        </p:nvCxnSpPr>
        <p:spPr>
          <a:xfrm flipH="1">
            <a:off x="6005423" y="5540721"/>
            <a:ext cx="325627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EAC20422-4D99-7DEF-9D9B-4144FE374DD6}"/>
              </a:ext>
            </a:extLst>
          </p:cNvPr>
          <p:cNvCxnSpPr/>
          <p:nvPr/>
        </p:nvCxnSpPr>
        <p:spPr>
          <a:xfrm flipH="1">
            <a:off x="6005423" y="5902859"/>
            <a:ext cx="3319646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2" name="Marcador de contenido 2">
            <a:extLst>
              <a:ext uri="{FF2B5EF4-FFF2-40B4-BE49-F238E27FC236}">
                <a16:creationId xmlns:a16="http://schemas.microsoft.com/office/drawing/2014/main" id="{07B1AC4E-611B-680F-BBE2-319368C24735}"/>
              </a:ext>
            </a:extLst>
          </p:cNvPr>
          <p:cNvSpPr txBox="1">
            <a:spLocks/>
          </p:cNvSpPr>
          <p:nvPr/>
        </p:nvSpPr>
        <p:spPr>
          <a:xfrm>
            <a:off x="960406" y="4161846"/>
            <a:ext cx="1113084" cy="31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rgbClr val="002060"/>
                </a:solidFill>
              </a:rPr>
              <a:t>0,38</a:t>
            </a:r>
            <a:endParaRPr lang="es-PY" sz="1000" b="1" dirty="0">
              <a:solidFill>
                <a:srgbClr val="002060"/>
              </a:solidFill>
            </a:endParaRPr>
          </a:p>
        </p:txBody>
      </p:sp>
      <p:sp>
        <p:nvSpPr>
          <p:cNvPr id="53" name="Marcador de contenido 2">
            <a:extLst>
              <a:ext uri="{FF2B5EF4-FFF2-40B4-BE49-F238E27FC236}">
                <a16:creationId xmlns:a16="http://schemas.microsoft.com/office/drawing/2014/main" id="{09CBC41A-E1ED-586B-5A6A-8FA02525471D}"/>
              </a:ext>
            </a:extLst>
          </p:cNvPr>
          <p:cNvSpPr txBox="1">
            <a:spLocks/>
          </p:cNvSpPr>
          <p:nvPr/>
        </p:nvSpPr>
        <p:spPr>
          <a:xfrm>
            <a:off x="960406" y="4587939"/>
            <a:ext cx="1113084" cy="31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rgbClr val="002060"/>
                </a:solidFill>
              </a:rPr>
              <a:t>0,3</a:t>
            </a:r>
            <a:endParaRPr lang="es-PY" sz="1000" b="1" dirty="0">
              <a:solidFill>
                <a:srgbClr val="002060"/>
              </a:solidFill>
            </a:endParaRPr>
          </a:p>
        </p:txBody>
      </p:sp>
      <p:sp>
        <p:nvSpPr>
          <p:cNvPr id="54" name="Marcador de contenido 2">
            <a:extLst>
              <a:ext uri="{FF2B5EF4-FFF2-40B4-BE49-F238E27FC236}">
                <a16:creationId xmlns:a16="http://schemas.microsoft.com/office/drawing/2014/main" id="{1DEBA23A-60AF-22C5-D7B9-7128802FB840}"/>
              </a:ext>
            </a:extLst>
          </p:cNvPr>
          <p:cNvSpPr txBox="1">
            <a:spLocks/>
          </p:cNvSpPr>
          <p:nvPr/>
        </p:nvSpPr>
        <p:spPr>
          <a:xfrm>
            <a:off x="5967964" y="3891325"/>
            <a:ext cx="1113084" cy="31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rgbClr val="002060"/>
                </a:solidFill>
              </a:rPr>
              <a:t>0,44</a:t>
            </a:r>
            <a:endParaRPr lang="es-PY" sz="1000" b="1" dirty="0">
              <a:solidFill>
                <a:srgbClr val="002060"/>
              </a:solidFill>
            </a:endParaRPr>
          </a:p>
        </p:txBody>
      </p:sp>
      <p:sp>
        <p:nvSpPr>
          <p:cNvPr id="55" name="Marcador de contenido 2">
            <a:extLst>
              <a:ext uri="{FF2B5EF4-FFF2-40B4-BE49-F238E27FC236}">
                <a16:creationId xmlns:a16="http://schemas.microsoft.com/office/drawing/2014/main" id="{15B0BE17-939C-0397-A330-9EC44A3B3EF6}"/>
              </a:ext>
            </a:extLst>
          </p:cNvPr>
          <p:cNvSpPr txBox="1">
            <a:spLocks/>
          </p:cNvSpPr>
          <p:nvPr/>
        </p:nvSpPr>
        <p:spPr>
          <a:xfrm>
            <a:off x="5983618" y="4428671"/>
            <a:ext cx="1113084" cy="31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rgbClr val="002060"/>
                </a:solidFill>
              </a:rPr>
              <a:t>0,325</a:t>
            </a:r>
            <a:endParaRPr lang="es-PY" sz="1000" b="1" dirty="0">
              <a:solidFill>
                <a:srgbClr val="002060"/>
              </a:solidFill>
            </a:endParaRPr>
          </a:p>
        </p:txBody>
      </p:sp>
      <p:sp>
        <p:nvSpPr>
          <p:cNvPr id="56" name="Marcador de contenido 2">
            <a:extLst>
              <a:ext uri="{FF2B5EF4-FFF2-40B4-BE49-F238E27FC236}">
                <a16:creationId xmlns:a16="http://schemas.microsoft.com/office/drawing/2014/main" id="{885F18AE-5A98-D442-A10D-E8755CCA83CF}"/>
              </a:ext>
            </a:extLst>
          </p:cNvPr>
          <p:cNvSpPr txBox="1">
            <a:spLocks/>
          </p:cNvSpPr>
          <p:nvPr/>
        </p:nvSpPr>
        <p:spPr>
          <a:xfrm>
            <a:off x="951353" y="4914696"/>
            <a:ext cx="1113084" cy="31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rgbClr val="002060"/>
                </a:solidFill>
              </a:rPr>
              <a:t>0,24</a:t>
            </a:r>
            <a:endParaRPr lang="es-PY" sz="1000" b="1" dirty="0">
              <a:solidFill>
                <a:srgbClr val="002060"/>
              </a:solidFill>
            </a:endParaRPr>
          </a:p>
        </p:txBody>
      </p:sp>
      <p:sp>
        <p:nvSpPr>
          <p:cNvPr id="57" name="Marcador de contenido 2">
            <a:extLst>
              <a:ext uri="{FF2B5EF4-FFF2-40B4-BE49-F238E27FC236}">
                <a16:creationId xmlns:a16="http://schemas.microsoft.com/office/drawing/2014/main" id="{AA490636-DA6B-7385-D853-99516A0D9703}"/>
              </a:ext>
            </a:extLst>
          </p:cNvPr>
          <p:cNvSpPr txBox="1">
            <a:spLocks/>
          </p:cNvSpPr>
          <p:nvPr/>
        </p:nvSpPr>
        <p:spPr>
          <a:xfrm>
            <a:off x="960406" y="5257513"/>
            <a:ext cx="1113084" cy="31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rgbClr val="002060"/>
                </a:solidFill>
              </a:rPr>
              <a:t>0,16</a:t>
            </a:r>
            <a:endParaRPr lang="es-PY" sz="1000" b="1" dirty="0">
              <a:solidFill>
                <a:srgbClr val="002060"/>
              </a:solidFill>
            </a:endParaRPr>
          </a:p>
        </p:txBody>
      </p:sp>
      <p:sp>
        <p:nvSpPr>
          <p:cNvPr id="58" name="Marcador de contenido 2">
            <a:extLst>
              <a:ext uri="{FF2B5EF4-FFF2-40B4-BE49-F238E27FC236}">
                <a16:creationId xmlns:a16="http://schemas.microsoft.com/office/drawing/2014/main" id="{AADE0D52-2A40-8E71-2FB5-DD61D8FD32DF}"/>
              </a:ext>
            </a:extLst>
          </p:cNvPr>
          <p:cNvSpPr txBox="1">
            <a:spLocks/>
          </p:cNvSpPr>
          <p:nvPr/>
        </p:nvSpPr>
        <p:spPr>
          <a:xfrm>
            <a:off x="5967964" y="4699144"/>
            <a:ext cx="1113084" cy="31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rgbClr val="002060"/>
                </a:solidFill>
              </a:rPr>
              <a:t>0,28</a:t>
            </a:r>
            <a:endParaRPr lang="es-PY" sz="1000" b="1" dirty="0">
              <a:solidFill>
                <a:srgbClr val="002060"/>
              </a:solidFill>
            </a:endParaRPr>
          </a:p>
        </p:txBody>
      </p:sp>
      <p:sp>
        <p:nvSpPr>
          <p:cNvPr id="59" name="Marcador de contenido 2">
            <a:extLst>
              <a:ext uri="{FF2B5EF4-FFF2-40B4-BE49-F238E27FC236}">
                <a16:creationId xmlns:a16="http://schemas.microsoft.com/office/drawing/2014/main" id="{F8013756-BD68-C347-9827-45C1842E174A}"/>
              </a:ext>
            </a:extLst>
          </p:cNvPr>
          <p:cNvSpPr txBox="1">
            <a:spLocks/>
          </p:cNvSpPr>
          <p:nvPr/>
        </p:nvSpPr>
        <p:spPr>
          <a:xfrm>
            <a:off x="5983618" y="5138818"/>
            <a:ext cx="1113084" cy="31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rgbClr val="002060"/>
                </a:solidFill>
              </a:rPr>
              <a:t>0,2</a:t>
            </a:r>
            <a:endParaRPr lang="es-PY" sz="1000" b="1" dirty="0">
              <a:solidFill>
                <a:srgbClr val="002060"/>
              </a:solidFill>
            </a:endParaRPr>
          </a:p>
        </p:txBody>
      </p:sp>
      <p:sp>
        <p:nvSpPr>
          <p:cNvPr id="60" name="Marcador de contenido 2">
            <a:extLst>
              <a:ext uri="{FF2B5EF4-FFF2-40B4-BE49-F238E27FC236}">
                <a16:creationId xmlns:a16="http://schemas.microsoft.com/office/drawing/2014/main" id="{2C5969BB-4BEC-E931-5FA8-E3ADB2B24C10}"/>
              </a:ext>
            </a:extLst>
          </p:cNvPr>
          <p:cNvSpPr txBox="1">
            <a:spLocks/>
          </p:cNvSpPr>
          <p:nvPr/>
        </p:nvSpPr>
        <p:spPr>
          <a:xfrm>
            <a:off x="969391" y="5489342"/>
            <a:ext cx="1113084" cy="31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rgbClr val="002060"/>
                </a:solidFill>
              </a:rPr>
              <a:t>0,12</a:t>
            </a:r>
            <a:endParaRPr lang="es-PY" sz="1000" b="1" dirty="0">
              <a:solidFill>
                <a:srgbClr val="002060"/>
              </a:solidFill>
            </a:endParaRPr>
          </a:p>
        </p:txBody>
      </p:sp>
      <p:sp>
        <p:nvSpPr>
          <p:cNvPr id="61" name="Marcador de contenido 2">
            <a:extLst>
              <a:ext uri="{FF2B5EF4-FFF2-40B4-BE49-F238E27FC236}">
                <a16:creationId xmlns:a16="http://schemas.microsoft.com/office/drawing/2014/main" id="{494E6F00-791E-0345-07E7-0D8591281B20}"/>
              </a:ext>
            </a:extLst>
          </p:cNvPr>
          <p:cNvSpPr txBox="1">
            <a:spLocks/>
          </p:cNvSpPr>
          <p:nvPr/>
        </p:nvSpPr>
        <p:spPr>
          <a:xfrm>
            <a:off x="969124" y="5778600"/>
            <a:ext cx="1113084" cy="31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rgbClr val="002060"/>
                </a:solidFill>
              </a:rPr>
              <a:t>0,06</a:t>
            </a:r>
            <a:endParaRPr lang="es-PY" sz="1000" b="1" dirty="0">
              <a:solidFill>
                <a:srgbClr val="002060"/>
              </a:solidFill>
            </a:endParaRPr>
          </a:p>
        </p:txBody>
      </p:sp>
      <p:sp>
        <p:nvSpPr>
          <p:cNvPr id="62" name="Marcador de contenido 2">
            <a:extLst>
              <a:ext uri="{FF2B5EF4-FFF2-40B4-BE49-F238E27FC236}">
                <a16:creationId xmlns:a16="http://schemas.microsoft.com/office/drawing/2014/main" id="{29F3451F-FA54-93B4-B2A3-9AA71CB12A44}"/>
              </a:ext>
            </a:extLst>
          </p:cNvPr>
          <p:cNvSpPr txBox="1">
            <a:spLocks/>
          </p:cNvSpPr>
          <p:nvPr/>
        </p:nvSpPr>
        <p:spPr>
          <a:xfrm>
            <a:off x="5966201" y="5358465"/>
            <a:ext cx="1113084" cy="31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rgbClr val="002060"/>
                </a:solidFill>
              </a:rPr>
              <a:t>0,16</a:t>
            </a:r>
            <a:endParaRPr lang="es-PY" sz="1000" b="1" dirty="0">
              <a:solidFill>
                <a:srgbClr val="002060"/>
              </a:solidFill>
            </a:endParaRPr>
          </a:p>
        </p:txBody>
      </p:sp>
      <p:sp>
        <p:nvSpPr>
          <p:cNvPr id="63" name="Marcador de contenido 2">
            <a:extLst>
              <a:ext uri="{FF2B5EF4-FFF2-40B4-BE49-F238E27FC236}">
                <a16:creationId xmlns:a16="http://schemas.microsoft.com/office/drawing/2014/main" id="{50F99C44-9CD4-F696-447E-B1A681FCDA7B}"/>
              </a:ext>
            </a:extLst>
          </p:cNvPr>
          <p:cNvSpPr txBox="1">
            <a:spLocks/>
          </p:cNvSpPr>
          <p:nvPr/>
        </p:nvSpPr>
        <p:spPr>
          <a:xfrm>
            <a:off x="5976682" y="5705999"/>
            <a:ext cx="1113084" cy="318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rgbClr val="002060"/>
                </a:solidFill>
              </a:rPr>
              <a:t>0,08</a:t>
            </a:r>
            <a:endParaRPr lang="es-PY" sz="1000" b="1" dirty="0">
              <a:solidFill>
                <a:srgbClr val="002060"/>
              </a:solidFill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A6C60AB0-0BBD-27F9-EC5B-3D43B3567CF8}"/>
              </a:ext>
            </a:extLst>
          </p:cNvPr>
          <p:cNvCxnSpPr/>
          <p:nvPr/>
        </p:nvCxnSpPr>
        <p:spPr>
          <a:xfrm flipH="1">
            <a:off x="763320" y="3222404"/>
            <a:ext cx="4427145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C02A2B07-5C34-920B-76A7-6368AEE633ED}"/>
              </a:ext>
            </a:extLst>
          </p:cNvPr>
          <p:cNvCxnSpPr/>
          <p:nvPr/>
        </p:nvCxnSpPr>
        <p:spPr>
          <a:xfrm flipH="1">
            <a:off x="5797987" y="3180312"/>
            <a:ext cx="4427145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306551EB-4DB1-9B1A-B03D-46495DEA4E08}"/>
              </a:ext>
            </a:extLst>
          </p:cNvPr>
          <p:cNvCxnSpPr/>
          <p:nvPr/>
        </p:nvCxnSpPr>
        <p:spPr>
          <a:xfrm flipH="1">
            <a:off x="5797987" y="3477662"/>
            <a:ext cx="442714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4" name="Conector recto 73">
            <a:extLst>
              <a:ext uri="{FF2B5EF4-FFF2-40B4-BE49-F238E27FC236}">
                <a16:creationId xmlns:a16="http://schemas.microsoft.com/office/drawing/2014/main" id="{DAC26690-228D-FDFB-F42E-4A0F8068CF06}"/>
              </a:ext>
            </a:extLst>
          </p:cNvPr>
          <p:cNvCxnSpPr/>
          <p:nvPr/>
        </p:nvCxnSpPr>
        <p:spPr>
          <a:xfrm flipH="1">
            <a:off x="763320" y="3358836"/>
            <a:ext cx="442714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828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80D9C-0AF3-3817-5B0A-EADFC22A8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Y" dirty="0"/>
              <a:t>Wageningen Serie Ka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FEF587-3C4B-6839-4ADC-39F915C70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13</a:t>
            </a:fld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139A24-FDD5-33F5-3AC3-EF3CF238A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715" y="1998296"/>
            <a:ext cx="4635919" cy="15715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5C61B3D-2FC5-84ED-B2EB-69AE39A75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634" y="2108536"/>
            <a:ext cx="2114334" cy="117957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A50060B-C283-4598-4A28-51474F429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995" y="3668432"/>
            <a:ext cx="3836827" cy="3142016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249527-132B-5A9B-1791-022F4DADB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832803" cy="3664351"/>
          </a:xfrm>
        </p:spPr>
        <p:txBody>
          <a:bodyPr>
            <a:normAutofit/>
          </a:bodyPr>
          <a:lstStyle/>
          <a:p>
            <a:r>
              <a:rPr lang="es-PY" sz="1800" dirty="0"/>
              <a:t>Primeros experimentos con toberas 1934 </a:t>
            </a:r>
            <a:r>
              <a:rPr lang="es-PY" sz="1800" dirty="0" err="1"/>
              <a:t>Kort</a:t>
            </a:r>
            <a:endParaRPr lang="es-PY" sz="1800" dirty="0"/>
          </a:p>
          <a:p>
            <a:r>
              <a:rPr lang="es-PY" sz="1800" dirty="0"/>
              <a:t>Serie Ka desarrollada para usar con las toberas 19A </a:t>
            </a:r>
          </a:p>
          <a:p>
            <a:r>
              <a:rPr lang="es-PY" sz="1800" dirty="0"/>
              <a:t>Así como existen series de Hélices, existen series de Toberas.</a:t>
            </a:r>
          </a:p>
          <a:p>
            <a:r>
              <a:rPr lang="es-PY" sz="1800" dirty="0"/>
              <a:t>El aporte de empuje de las toberas se representa dentro del diagrama </a:t>
            </a:r>
            <a:r>
              <a:rPr lang="es-PY" sz="1800" dirty="0" err="1"/>
              <a:t>Kt</a:t>
            </a:r>
            <a:r>
              <a:rPr lang="es-PY" sz="1800" dirty="0"/>
              <a:t> </a:t>
            </a:r>
            <a:r>
              <a:rPr lang="es-PY" sz="1800" dirty="0" err="1"/>
              <a:t>Kq</a:t>
            </a:r>
            <a:r>
              <a:rPr lang="es-PY" sz="1800" dirty="0"/>
              <a:t>, donde el empuje total es determinado por la suma de los empujes respectivos.</a:t>
            </a:r>
          </a:p>
        </p:txBody>
      </p:sp>
    </p:spTree>
    <p:extLst>
      <p:ext uri="{BB962C8B-B14F-4D97-AF65-F5344CB8AC3E}">
        <p14:creationId xmlns:p14="http://schemas.microsoft.com/office/powerpoint/2010/main" val="3251059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E4FAE9-CECD-2FA4-A73F-16F16D345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>
            <a:normAutofit/>
          </a:bodyPr>
          <a:lstStyle/>
          <a:p>
            <a:r>
              <a:rPr lang="es-PY" sz="3600" dirty="0"/>
              <a:t>Medio en el que opera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6B66377-0DC6-0139-2FD4-540789433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22" r="-1" b="8087"/>
          <a:stretch/>
        </p:blipFill>
        <p:spPr>
          <a:xfrm>
            <a:off x="429767" y="1721922"/>
            <a:ext cx="3419856" cy="45205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8FC6D92-A1B9-0B38-7D22-98FA819BEE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62" r="26351" b="-4"/>
          <a:stretch/>
        </p:blipFill>
        <p:spPr>
          <a:xfrm>
            <a:off x="4226837" y="1721922"/>
            <a:ext cx="3420596" cy="452056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CE7910-3CA6-D18D-5CD3-568781B6A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9348" y="2020824"/>
            <a:ext cx="2956060" cy="395935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s-PY" sz="1200"/>
              <a:t>Los estudios y experimentos con los que se generan los gráficos KT, KQ y n, se hacen en condiciones ideales de aguas abiertas.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200"/>
          </a:p>
          <a:p>
            <a:pPr marL="0" indent="0">
              <a:lnSpc>
                <a:spcPct val="100000"/>
              </a:lnSpc>
              <a:buNone/>
            </a:pPr>
            <a:r>
              <a:rPr lang="es-PY" sz="1200"/>
              <a:t>Interacción hélice-casco</a:t>
            </a:r>
          </a:p>
          <a:p>
            <a:pPr>
              <a:lnSpc>
                <a:spcPct val="100000"/>
              </a:lnSpc>
            </a:pPr>
            <a:r>
              <a:rPr lang="es-PY" sz="1200"/>
              <a:t>Carena sobre la Hélice -&gt; Estela (Wake</a:t>
            </a:r>
            <a:r>
              <a:rPr lang="en-US" sz="1200"/>
              <a:t>)</a:t>
            </a:r>
            <a:br>
              <a:rPr lang="en-US" sz="1200"/>
            </a:br>
            <a:r>
              <a:rPr lang="es-PY" sz="1200"/>
              <a:t>La velocidad del agua que “llega” a la helice es distinta a la de avance</a:t>
            </a:r>
            <a:r>
              <a:rPr lang="en-US" sz="1200"/>
              <a:t>.</a:t>
            </a:r>
          </a:p>
          <a:p>
            <a:pPr>
              <a:lnSpc>
                <a:spcPct val="100000"/>
              </a:lnSpc>
            </a:pPr>
            <a:r>
              <a:rPr lang="es-PY" sz="1200"/>
              <a:t>Hélice sobre la Carena -&gt; Succión</a:t>
            </a:r>
            <a:br>
              <a:rPr lang="es-PY" sz="1200"/>
            </a:br>
            <a:r>
              <a:rPr lang="es-PY" sz="1200"/>
              <a:t>La hélice como apéndice de la embarcación aporta a la resistencia al avance. </a:t>
            </a:r>
            <a:r>
              <a:rPr lang="en-US" sz="120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/>
              <a:t> </a:t>
            </a:r>
            <a:endParaRPr lang="es-PY" sz="12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41C2745-734E-53B9-426A-FD1274A05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DC25EE-239B-4C5F-AAD1-255A7D5F1EE2}" type="slidenum">
              <a:rPr lang="en-US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82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23FE733-F95B-4DF6-AFC5-BEEB3577C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6852464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6DA8F56-0722-17C9-0AF3-9321E359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6" y="978408"/>
            <a:ext cx="6007608" cy="1106424"/>
          </a:xfrm>
        </p:spPr>
        <p:txBody>
          <a:bodyPr>
            <a:normAutofit/>
          </a:bodyPr>
          <a:lstStyle/>
          <a:p>
            <a:r>
              <a:rPr lang="en-US" sz="2800"/>
              <a:t>Medio en el que opera</a:t>
            </a:r>
            <a:endParaRPr lang="es-PY" sz="28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4" y="2121408"/>
            <a:ext cx="582472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Gráfico, Diagrama, Gráfico de superficie&#10;&#10;Descripción generada automáticamente">
            <a:extLst>
              <a:ext uri="{FF2B5EF4-FFF2-40B4-BE49-F238E27FC236}">
                <a16:creationId xmlns:a16="http://schemas.microsoft.com/office/drawing/2014/main" id="{1EEB3A36-DEAE-1483-85E2-D27802888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610" y="2834814"/>
            <a:ext cx="4233672" cy="1651131"/>
          </a:xfrm>
          <a:prstGeom prst="rect">
            <a:avLst/>
          </a:prstGeom>
        </p:spPr>
      </p:pic>
      <p:pic>
        <p:nvPicPr>
          <p:cNvPr id="7" name="Imagen 6" descr="Gráfico, Gráfico de superficie&#10;&#10;Descripción generada automáticamente">
            <a:extLst>
              <a:ext uri="{FF2B5EF4-FFF2-40B4-BE49-F238E27FC236}">
                <a16:creationId xmlns:a16="http://schemas.microsoft.com/office/drawing/2014/main" id="{F2CBD8FE-9999-0419-8FA5-4734813D1D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00"/>
          <a:stretch/>
        </p:blipFill>
        <p:spPr>
          <a:xfrm>
            <a:off x="7671610" y="4706605"/>
            <a:ext cx="4230116" cy="1649745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635015E-C11D-E498-3C7A-7F6EF2B04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15</a:t>
            </a:fld>
            <a:endParaRPr lang="en-U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04758D6-6517-7677-F827-3DC4BF33D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332" y="756118"/>
            <a:ext cx="4294394" cy="193921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FF2C610-E533-E375-1ABB-397F9A204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19" y="4648855"/>
            <a:ext cx="2547418" cy="591067"/>
          </a:xfrm>
          <a:prstGeom prst="rect">
            <a:avLst/>
          </a:prstGeom>
        </p:spPr>
      </p:pic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61A734A0-1CBE-1383-8812-1DA937A70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453" y="2254574"/>
            <a:ext cx="5824727" cy="1673953"/>
          </a:xfrm>
        </p:spPr>
        <p:txBody>
          <a:bodyPr>
            <a:normAutofit fontScale="85000" lnSpcReduction="20000"/>
          </a:bodyPr>
          <a:lstStyle/>
          <a:p>
            <a:r>
              <a:rPr lang="es-PY" dirty="0"/>
              <a:t>Campo de estela (Wake Field): es función directa de la forma y varia de embarcación en embarcación.</a:t>
            </a:r>
          </a:p>
          <a:p>
            <a:r>
              <a:rPr lang="es-PY" dirty="0"/>
              <a:t>Existen métodos de estimación que son ecuaciones de regresiones de experimentos.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8BAB74C4-1CE4-0311-2C3D-A385EE6A9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6670" y="4098269"/>
            <a:ext cx="2739134" cy="16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52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9568A-35FA-E5D4-47AC-63F62E8F3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Y" sz="4000" dirty="0"/>
              <a:t>Medio en el que opera</a:t>
            </a:r>
            <a:endParaRPr lang="es-PY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6E1629-092A-1DE5-74F8-BF80F983B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467" y="2441810"/>
            <a:ext cx="11142824" cy="3694176"/>
          </a:xfrm>
        </p:spPr>
        <p:txBody>
          <a:bodyPr/>
          <a:lstStyle/>
          <a:p>
            <a:pPr marL="0" indent="0">
              <a:buNone/>
            </a:pPr>
            <a:r>
              <a:rPr lang="es-PY" dirty="0"/>
              <a:t>El campo de estela (Wake Field) afecta directamente a:</a:t>
            </a:r>
          </a:p>
          <a:p>
            <a:pPr>
              <a:buFontTx/>
              <a:buChar char="-"/>
            </a:pPr>
            <a:r>
              <a:rPr lang="es-PY" dirty="0"/>
              <a:t>Valor de empuje real de las hélices.</a:t>
            </a:r>
          </a:p>
          <a:p>
            <a:pPr>
              <a:buFontTx/>
              <a:buChar char="-"/>
            </a:pPr>
            <a:r>
              <a:rPr lang="es-PY" dirty="0"/>
              <a:t>Variación y pulso de empuje de las hélices.</a:t>
            </a:r>
          </a:p>
          <a:p>
            <a:pPr>
              <a:buFontTx/>
              <a:buChar char="-"/>
            </a:pPr>
            <a:r>
              <a:rPr lang="es-PY" dirty="0"/>
              <a:t>Vibración del tren de propulsión (Lateral, torsional).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E3C686-119C-839F-CD38-C70F11E65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88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2DF993-45ED-CF8F-4E97-A2C8D9AC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2800"/>
              <a:t>Datos de una helice</a:t>
            </a:r>
            <a:endParaRPr lang="es-PY" sz="280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BE6511-B0E0-64E8-808E-5ABFB90D4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s-PY" sz="1700" dirty="0"/>
              <a:t>Datos principales (geométricos)</a:t>
            </a:r>
          </a:p>
          <a:p>
            <a:r>
              <a:rPr lang="es-PY" sz="1700" dirty="0"/>
              <a:t>Datos del material</a:t>
            </a:r>
          </a:p>
          <a:p>
            <a:r>
              <a:rPr lang="es-PY" sz="1700" dirty="0"/>
              <a:t>Datos de diseño</a:t>
            </a:r>
          </a:p>
          <a:p>
            <a:r>
              <a:rPr lang="es-PY" sz="1700" dirty="0"/>
              <a:t>Tolerancias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D5E30A2-FFAB-0316-902C-219964936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280" y="841248"/>
            <a:ext cx="6029815" cy="5276088"/>
          </a:xfrm>
          <a:prstGeom prst="rect">
            <a:avLst/>
          </a:prstGeom>
        </p:spPr>
      </p:pic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36A26E4E-5777-98BA-7AA7-936C9BACE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12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CDD7CF-2A12-3F8C-D635-09624C7FB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s-PY" sz="2800"/>
              <a:t>Datos principales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D899F5-BD11-942A-93C7-8ADD3B305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PY" sz="1600" b="1" dirty="0"/>
              <a:t>Datos de la hélice</a:t>
            </a:r>
          </a:p>
          <a:p>
            <a:pPr>
              <a:lnSpc>
                <a:spcPct val="100000"/>
              </a:lnSpc>
            </a:pPr>
            <a:r>
              <a:rPr lang="es-PY" sz="1600" dirty="0"/>
              <a:t>Diámetro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Paso medio</a:t>
            </a:r>
          </a:p>
          <a:p>
            <a:pPr>
              <a:lnSpc>
                <a:spcPct val="100000"/>
              </a:lnSpc>
            </a:pPr>
            <a:r>
              <a:rPr lang="es-PY" sz="1600" dirty="0"/>
              <a:t>Numero de palas</a:t>
            </a:r>
          </a:p>
          <a:p>
            <a:pPr>
              <a:lnSpc>
                <a:spcPct val="100000"/>
              </a:lnSpc>
            </a:pPr>
            <a:r>
              <a:rPr lang="es-PY" sz="1600" dirty="0"/>
              <a:t>Dirección de rotación</a:t>
            </a:r>
          </a:p>
          <a:p>
            <a:pPr>
              <a:lnSpc>
                <a:spcPct val="100000"/>
              </a:lnSpc>
            </a:pPr>
            <a:r>
              <a:rPr lang="es-PY" sz="1600" dirty="0"/>
              <a:t>Relación de áreas</a:t>
            </a:r>
          </a:p>
          <a:p>
            <a:pPr>
              <a:lnSpc>
                <a:spcPct val="100000"/>
              </a:lnSpc>
            </a:pPr>
            <a:r>
              <a:rPr lang="es-PY" sz="1600" dirty="0"/>
              <a:t>Ángulos de inclinación (</a:t>
            </a:r>
            <a:r>
              <a:rPr lang="es-PY" sz="1600" dirty="0" err="1"/>
              <a:t>Skew</a:t>
            </a:r>
            <a:r>
              <a:rPr lang="es-PY" sz="1600" dirty="0"/>
              <a:t> / </a:t>
            </a:r>
            <a:r>
              <a:rPr lang="es-PY" sz="1600" dirty="0" err="1"/>
              <a:t>Rake</a:t>
            </a:r>
            <a:r>
              <a:rPr lang="es-PY" sz="1600"/>
              <a:t>)</a:t>
            </a:r>
          </a:p>
          <a:p>
            <a:pPr>
              <a:lnSpc>
                <a:spcPct val="100000"/>
              </a:lnSpc>
            </a:pPr>
            <a:r>
              <a:rPr lang="es-PY" sz="1600" dirty="0"/>
              <a:t>Masa y momento de inercia</a:t>
            </a:r>
          </a:p>
          <a:p>
            <a:pPr>
              <a:lnSpc>
                <a:spcPct val="100000"/>
              </a:lnSpc>
            </a:pPr>
            <a:endParaRPr lang="es-PY" sz="1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2D4041-EEA9-356F-17C3-CA64F9703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733" y="750171"/>
            <a:ext cx="7500206" cy="5175141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5CA1B7C3-06AA-BC20-B992-23B7A9801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26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F2A4E5A-1A14-7398-5CD6-6031B69E65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887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D0DE5E8-8D1F-DA44-63C8-EA59836D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55" r="-2" b="13283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C44AC6-D1FF-CBD6-0F72-007927D2E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es-PY" sz="3400"/>
              <a:t>Especificación de material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B0720C-AD81-B336-986F-0A9B3E6CE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832803" cy="3664351"/>
          </a:xfrm>
        </p:spPr>
        <p:txBody>
          <a:bodyPr>
            <a:normAutofit/>
          </a:bodyPr>
          <a:lstStyle/>
          <a:p>
            <a:r>
              <a:rPr lang="es-PY" sz="1800" dirty="0"/>
              <a:t>Material (CF o CU)</a:t>
            </a:r>
          </a:p>
          <a:p>
            <a:r>
              <a:rPr lang="es-PY" sz="1800" dirty="0"/>
              <a:t>Tensión de rotura mínimo.</a:t>
            </a:r>
          </a:p>
          <a:p>
            <a:r>
              <a:rPr lang="es-PY" sz="1800" dirty="0"/>
              <a:t>Tensión de fluencia mínimo.</a:t>
            </a:r>
          </a:p>
          <a:p>
            <a:r>
              <a:rPr lang="es-PY" sz="1800" dirty="0"/>
              <a:t>Elongación mínima.</a:t>
            </a:r>
          </a:p>
          <a:p>
            <a:r>
              <a:rPr lang="es-PY" sz="1800" dirty="0"/>
              <a:t>% (min. – máx.) de composición química.</a:t>
            </a:r>
          </a:p>
          <a:p>
            <a:endParaRPr lang="es-PY" sz="1800" dirty="0"/>
          </a:p>
          <a:p>
            <a:r>
              <a:rPr lang="es-PY" sz="1800" dirty="0"/>
              <a:t>Tolerancias de </a:t>
            </a:r>
            <a:r>
              <a:rPr lang="es-PY" sz="1800" dirty="0" err="1"/>
              <a:t>Fabricacion</a:t>
            </a:r>
            <a:r>
              <a:rPr lang="es-PY" sz="1800" dirty="0"/>
              <a:t>:</a:t>
            </a:r>
          </a:p>
          <a:p>
            <a:pPr marL="0" indent="0">
              <a:buNone/>
            </a:pPr>
            <a:r>
              <a:rPr lang="es-PY" sz="1800" dirty="0"/>
              <a:t>ISO-484/2 Clase: S, 1, 2, 3.</a:t>
            </a:r>
          </a:p>
          <a:p>
            <a:endParaRPr lang="es-PY" sz="1800" dirty="0"/>
          </a:p>
          <a:p>
            <a:endParaRPr lang="es-PY" sz="1800" dirty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F492138C-C74C-013B-935A-9AB722B1C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34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9B9E8A9-352D-4DCB-9485-C777000D4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FB8596-A25D-9774-2839-479235201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/>
          </a:bodyPr>
          <a:lstStyle/>
          <a:p>
            <a:r>
              <a:rPr lang="en-US" sz="5200"/>
              <a:t>HOLA!</a:t>
            </a:r>
            <a:endParaRPr lang="es-PY" sz="52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A9B0E5-C2C1-4B85-99A9-117A659D5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8AEACA-9535-4BE8-A91B-8BE82BA54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3340D14-F323-5C41-3E31-85104DF39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299" y="3068101"/>
            <a:ext cx="1912138" cy="161457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74F745-1941-685E-8779-98583D7EE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1834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Y" sz="1800" b="1" dirty="0"/>
              <a:t>Hyo Kun Park (Michell)</a:t>
            </a:r>
          </a:p>
          <a:p>
            <a:pPr marL="0" indent="0">
              <a:buNone/>
            </a:pPr>
            <a:r>
              <a:rPr lang="es-PY" sz="1800" dirty="0"/>
              <a:t>Ingeniero Mecánico - MRINA </a:t>
            </a:r>
          </a:p>
          <a:p>
            <a:pPr marL="0" indent="0">
              <a:buNone/>
            </a:pPr>
            <a:r>
              <a:rPr lang="es-PY" sz="1800" dirty="0"/>
              <a:t>Ingeniero Principal HK Ingenieria EAS</a:t>
            </a:r>
          </a:p>
          <a:p>
            <a:pPr marL="0" indent="0">
              <a:buNone/>
            </a:pPr>
            <a:r>
              <a:rPr lang="es-PY" sz="1800" dirty="0"/>
              <a:t>Miembro Profesional - APIMEC</a:t>
            </a:r>
          </a:p>
          <a:p>
            <a:pPr marL="0" indent="0">
              <a:buNone/>
            </a:pPr>
            <a:endParaRPr lang="es-PY" sz="1800" dirty="0"/>
          </a:p>
          <a:p>
            <a:pPr marL="0" indent="0">
              <a:buNone/>
            </a:pPr>
            <a:endParaRPr lang="es-PY" sz="18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821D0B4-CB1A-56C4-D320-C594A3503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569" y="5340937"/>
            <a:ext cx="2520400" cy="661605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4DD13E-C1C4-1767-D29C-5E26255E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1769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DC25EE-239B-4C5F-AAD1-255A7D5F1EE2}" type="slidenum">
              <a:rPr lang="en-US">
                <a:solidFill>
                  <a:schemeClr val="tx2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489E76-9835-6D31-1A4E-10E74A0B8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9961" y="546827"/>
            <a:ext cx="2466815" cy="197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31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08CD865-3642-1BFE-C5D9-2BC6C8614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s-PY" sz="2800"/>
              <a:t>Datos de d</a:t>
            </a:r>
            <a:r>
              <a:rPr lang="es-PY" sz="2800" b="1"/>
              <a:t>iseño</a:t>
            </a:r>
            <a:endParaRPr lang="es-PY" sz="2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A202C2-CD4C-9D27-1CC5-BE932F1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PY" sz="1700" b="1" dirty="0"/>
              <a:t>Diseño</a:t>
            </a:r>
            <a:r>
              <a:rPr lang="en-US" sz="1700" b="1" dirty="0"/>
              <a:t> </a:t>
            </a:r>
          </a:p>
          <a:p>
            <a:r>
              <a:rPr lang="es-PY" sz="1700" dirty="0"/>
              <a:t>Potencia @ RPM de motor propulsor.</a:t>
            </a:r>
          </a:p>
          <a:p>
            <a:r>
              <a:rPr lang="es-PY" sz="1700" dirty="0"/>
              <a:t>Relación de reducción.</a:t>
            </a:r>
          </a:p>
          <a:p>
            <a:r>
              <a:rPr lang="es-PY" sz="1700" dirty="0"/>
              <a:t>Datos de cálculo:</a:t>
            </a:r>
          </a:p>
          <a:p>
            <a:pPr marL="0" indent="0">
              <a:buNone/>
            </a:pPr>
            <a:r>
              <a:rPr lang="es-PY" sz="1700" dirty="0"/>
              <a:t>Potencia en hélice </a:t>
            </a:r>
            <a:r>
              <a:rPr lang="en-US" sz="1700" dirty="0"/>
              <a:t>@ RPM</a:t>
            </a:r>
          </a:p>
          <a:p>
            <a:r>
              <a:rPr lang="es-PY" sz="1700" dirty="0"/>
              <a:t>Clasificación</a:t>
            </a:r>
          </a:p>
          <a:p>
            <a:pPr marL="0" indent="0">
              <a:buNone/>
            </a:pPr>
            <a:endParaRPr lang="es-PY" sz="17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4F2E5C-4A00-13DB-DC2A-B99D9E5AD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058" y="916687"/>
            <a:ext cx="7691556" cy="4864908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2EAA9F2B-4F8D-240E-54FE-F7597E9ED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56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B14E6-15B8-E517-D9AF-DA409E2B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Y" dirty="0"/>
              <a:t>Selección básica de Hélice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328CDF-64D3-CEF4-2B6C-8BDF5D1BC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195195"/>
            <a:ext cx="10168128" cy="36941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PY" dirty="0"/>
              <a:t>Definición del servicio:</a:t>
            </a:r>
          </a:p>
          <a:p>
            <a:r>
              <a:rPr lang="es-PY" dirty="0"/>
              <a:t>Definición detallada del servicio y del tipo de embarcación.</a:t>
            </a:r>
          </a:p>
          <a:p>
            <a:r>
              <a:rPr lang="es-PY" dirty="0"/>
              <a:t>Definición detallada de la motorización utilizada / tren de potencia.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s-PY" dirty="0"/>
              <a:t>Proceso iterative de verificaciones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s-PY" dirty="0"/>
              <a:t>Selección de una serie &gt; Calculo de D, P, BAR al régimen de mayor uso &gt; Ajustes de las características a los distintos regímenes de operación &gt; Revalidación/recalculo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s-PY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78F12D-33B2-5EE8-1D91-0D552F12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10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AB9332-2F0F-6EE5-4027-397472E47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Y" dirty="0"/>
              <a:t>Selección básica de Hélice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9F9E05-6ACE-18CD-1D64-5A9A053EA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22</a:t>
            </a:fld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C6B882C-395B-8FCF-DB2E-89DCAE844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7491"/>
            <a:ext cx="2692757" cy="33250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F0EAD86-3FDF-1572-ADE8-B1095F746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757" y="2207491"/>
            <a:ext cx="3018161" cy="33250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2E86EDA-0115-6BAD-8565-2EF13BEF6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084" y="2207491"/>
            <a:ext cx="2712763" cy="33250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B6288E3-A914-9A1A-BF1A-EE1905B3C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3056" y="2207492"/>
            <a:ext cx="3018944" cy="3325091"/>
          </a:xfrm>
          <a:prstGeom prst="rect">
            <a:avLst/>
          </a:prstGeom>
        </p:spPr>
      </p:pic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D67065D1-4DEA-1E82-DD23-418BCB925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800" y="5929114"/>
            <a:ext cx="2321663" cy="38024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700" b="1" dirty="0"/>
              <a:t>1500 x 1680 x 0,85</a:t>
            </a:r>
            <a:endParaRPr lang="es-PY" sz="1700" dirty="0"/>
          </a:p>
          <a:p>
            <a:pPr marL="0" indent="0">
              <a:buNone/>
            </a:pPr>
            <a:endParaRPr lang="es-PY" sz="1700" dirty="0"/>
          </a:p>
        </p:txBody>
      </p:sp>
    </p:spTree>
    <p:extLst>
      <p:ext uri="{BB962C8B-B14F-4D97-AF65-F5344CB8AC3E}">
        <p14:creationId xmlns:p14="http://schemas.microsoft.com/office/powerpoint/2010/main" val="1191418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6F763C-0090-A62D-CF2B-4B175B577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Y" dirty="0"/>
              <a:t>Selección básica de Hélice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88BA693-F4C0-6CA9-591A-B973176F7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FF82747-4DA7-1DC7-C1B3-42AFF3E1EC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444"/>
          <a:stretch/>
        </p:blipFill>
        <p:spPr>
          <a:xfrm>
            <a:off x="2743200" y="2170959"/>
            <a:ext cx="3023641" cy="333375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FD800FB-EBC7-BC92-C66F-A7E83755A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380" y="2145549"/>
            <a:ext cx="2958620" cy="32528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CF3C7E8-F928-61AC-11AD-F8F07D51B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316" y="2145549"/>
            <a:ext cx="2655064" cy="32528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7BE0691-59C6-2B25-BFF4-D0B970641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45549"/>
            <a:ext cx="2743200" cy="3359167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9D8D543D-E7CB-6133-3673-6FA0D416D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800" y="5929114"/>
            <a:ext cx="2321663" cy="38024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700" b="1" dirty="0"/>
              <a:t>1500 x 1680 x 1,04</a:t>
            </a:r>
            <a:endParaRPr lang="es-PY" sz="1700" dirty="0"/>
          </a:p>
          <a:p>
            <a:pPr marL="0" indent="0">
              <a:buNone/>
            </a:pPr>
            <a:endParaRPr lang="es-PY" sz="1700" dirty="0"/>
          </a:p>
        </p:txBody>
      </p:sp>
    </p:spTree>
    <p:extLst>
      <p:ext uri="{BB962C8B-B14F-4D97-AF65-F5344CB8AC3E}">
        <p14:creationId xmlns:p14="http://schemas.microsoft.com/office/powerpoint/2010/main" val="3711028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FB8596-A25D-9774-2839-479235201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Gracias </a:t>
            </a:r>
            <a:r>
              <a:rPr lang="en-US" dirty="0" err="1"/>
              <a:t>por</a:t>
            </a:r>
            <a:r>
              <a:rPr lang="en-US" dirty="0"/>
              <a:t> la </a:t>
            </a:r>
            <a:r>
              <a:rPr lang="en-US" dirty="0" err="1"/>
              <a:t>atencion</a:t>
            </a:r>
            <a:r>
              <a:rPr lang="en-US" dirty="0"/>
              <a:t>!</a:t>
            </a:r>
            <a:endParaRPr lang="es-PY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74F745-1941-685E-8779-98583D7EE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5598997" cy="3694176"/>
          </a:xfrm>
        </p:spPr>
        <p:txBody>
          <a:bodyPr/>
          <a:lstStyle/>
          <a:p>
            <a:pPr marL="0" indent="0">
              <a:buNone/>
            </a:pPr>
            <a:r>
              <a:rPr lang="es-PY" b="1" dirty="0"/>
              <a:t>Para cualquier consulta me encuentran en:</a:t>
            </a:r>
          </a:p>
          <a:p>
            <a:pPr marL="0" indent="0">
              <a:buNone/>
            </a:pPr>
            <a:r>
              <a:rPr lang="es-PY" dirty="0"/>
              <a:t>www.hkingenieria.com</a:t>
            </a:r>
          </a:p>
          <a:p>
            <a:pPr marL="0" indent="0">
              <a:buNone/>
            </a:pPr>
            <a:r>
              <a:rPr lang="es-PY" dirty="0"/>
              <a:t>hpark@hkingenieria.com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4DD13E-C1C4-1767-D29C-5E26255E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24</a:t>
            </a:fld>
            <a:endParaRPr lang="en-US"/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ABF57C5E-4D3A-CE18-4165-742077F981DF}"/>
              </a:ext>
            </a:extLst>
          </p:cNvPr>
          <p:cNvSpPr/>
          <p:nvPr/>
        </p:nvSpPr>
        <p:spPr>
          <a:xfrm>
            <a:off x="8998462" y="2398199"/>
            <a:ext cx="1478150" cy="1429642"/>
          </a:xfrm>
          <a:prstGeom prst="flowChartConnector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75DEEE1-412D-53AA-3204-942E713D1857}"/>
              </a:ext>
            </a:extLst>
          </p:cNvPr>
          <p:cNvSpPr txBox="1"/>
          <p:nvPr/>
        </p:nvSpPr>
        <p:spPr>
          <a:xfrm>
            <a:off x="8870308" y="3827841"/>
            <a:ext cx="173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1200" i="1" dirty="0">
                <a:solidFill>
                  <a:schemeClr val="tx1"/>
                </a:solidFill>
                <a:latin typeface="Barlow" panose="00000500000000000000" pitchFamily="2" charset="0"/>
              </a:rPr>
              <a:t>Ingeniero Principal</a:t>
            </a:r>
          </a:p>
          <a:p>
            <a:pPr algn="ctr"/>
            <a:r>
              <a:rPr lang="es-PY" sz="1200" i="1" dirty="0">
                <a:solidFill>
                  <a:schemeClr val="tx1"/>
                </a:solidFill>
                <a:latin typeface="Barlow" panose="00000500000000000000" pitchFamily="2" charset="0"/>
              </a:rPr>
              <a:t>Ing. Mecánico – MRINA</a:t>
            </a:r>
          </a:p>
          <a:p>
            <a:pPr algn="ctr"/>
            <a:r>
              <a:rPr lang="es-PY" sz="1200" b="1" i="1" dirty="0">
                <a:solidFill>
                  <a:schemeClr val="tx1"/>
                </a:solidFill>
                <a:latin typeface="Barlow" panose="00000500000000000000" pitchFamily="2" charset="0"/>
              </a:rPr>
              <a:t>HK INGENIERÍA E.A.S.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821D0B4-CB1A-56C4-D320-C594A3503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765" y="4497765"/>
            <a:ext cx="2075544" cy="54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99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76A2597-4139-FC2F-EDF4-62ADB1AE6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s-PY" sz="5400" dirty="0"/>
              <a:t>Objetivo </a:t>
            </a:r>
            <a:endParaRPr lang="es-PY" sz="5200" dirty="0"/>
          </a:p>
        </p:txBody>
      </p:sp>
      <p:pic>
        <p:nvPicPr>
          <p:cNvPr id="5" name="Imagen 4" descr="Un barco en el agua&#10;&#10;Descripción generada automáticamente">
            <a:extLst>
              <a:ext uri="{FF2B5EF4-FFF2-40B4-BE49-F238E27FC236}">
                <a16:creationId xmlns:a16="http://schemas.microsoft.com/office/drawing/2014/main" id="{2CBB97FD-6D5C-01C8-A6A8-C9C07B38D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12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1A846F-4B8A-DF23-377E-EF444C646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>
            <a:normAutofit/>
          </a:bodyPr>
          <a:lstStyle/>
          <a:p>
            <a:r>
              <a:rPr lang="es-PY" sz="2000" dirty="0"/>
              <a:t>Repaso de la información básica de las hélices de embarcaciones. </a:t>
            </a:r>
          </a:p>
          <a:p>
            <a:r>
              <a:rPr lang="es-PY" sz="2000" dirty="0"/>
              <a:t>Ayudar a reducir brecha entre el operador – diseñador – fabricante en un proceso de compra-diseño-cambio de hélice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DE55A4-36DD-45E8-D9F5-F9EC72A4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28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E54678-7284-AF2B-6234-3D629379C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s-PY" sz="5200" dirty="0"/>
              <a:t>Contenido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3F1FF6F-7F09-3372-23FD-5D43CF123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00" r="4685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36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AEE539-C00B-0EA3-5D08-175C46ADE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>
            <a:normAutofit/>
          </a:bodyPr>
          <a:lstStyle/>
          <a:p>
            <a:r>
              <a:rPr lang="es-PY" sz="2000" dirty="0"/>
              <a:t>Breve introducción del principio de funcionamiento de la Hélice.</a:t>
            </a:r>
          </a:p>
          <a:p>
            <a:r>
              <a:rPr lang="es-PY" sz="2000" dirty="0"/>
              <a:t>Series usuales, hélices de series standard.</a:t>
            </a:r>
          </a:p>
          <a:p>
            <a:r>
              <a:rPr lang="es-PY" sz="2000" dirty="0"/>
              <a:t>El medio en el que opera (velocidades y estela).</a:t>
            </a:r>
          </a:p>
          <a:p>
            <a:r>
              <a:rPr lang="es-PY" sz="2000" dirty="0"/>
              <a:t>Los datos de una hélice.</a:t>
            </a:r>
          </a:p>
          <a:p>
            <a:pPr marL="0" indent="0">
              <a:buNone/>
            </a:pPr>
            <a:endParaRPr lang="es-PY" sz="18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D0BD29-D129-B5B7-8AFA-CB10A87D09E0}"/>
              </a:ext>
            </a:extLst>
          </p:cNvPr>
          <p:cNvSpPr txBox="1"/>
          <p:nvPr/>
        </p:nvSpPr>
        <p:spPr>
          <a:xfrm>
            <a:off x="2102783" y="6442492"/>
            <a:ext cx="240254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Y" sz="1050" dirty="0">
                <a:solidFill>
                  <a:schemeClr val="bg1"/>
                </a:solidFill>
              </a:rPr>
              <a:t>Ensayo en tanque de cavitación hélice portacontenedores </a:t>
            </a:r>
            <a:r>
              <a:rPr lang="es-PY" sz="1050" dirty="0" err="1">
                <a:solidFill>
                  <a:schemeClr val="bg1"/>
                </a:solidFill>
              </a:rPr>
              <a:t>Karlchen</a:t>
            </a:r>
            <a:endParaRPr lang="es-PY" sz="1050" dirty="0">
              <a:solidFill>
                <a:schemeClr val="bg1"/>
              </a:solidFill>
            </a:endParaRPr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686B75A1-A08C-C289-8BC9-2080A9BC2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99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244D6CF-3555-D88A-0784-551AE3659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en-US" sz="2900"/>
              <a:t>Principio de funcionamiento</a:t>
            </a:r>
            <a:endParaRPr lang="es-PY" sz="29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B8D3B2-06BB-6820-3F95-F0A05F02D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>
            <a:normAutofit/>
          </a:bodyPr>
          <a:lstStyle/>
          <a:p>
            <a:r>
              <a:rPr lang="es-PY" sz="1800" dirty="0"/>
              <a:t>Transformar trabajo mecánico rotacional en un movimiento lineal </a:t>
            </a:r>
          </a:p>
          <a:p>
            <a:endParaRPr lang="es-PY" sz="1800" dirty="0"/>
          </a:p>
          <a:p>
            <a:r>
              <a:rPr lang="es-PY" sz="1800" dirty="0"/>
              <a:t>Desplazar una masa de agua para aprovechar la variación de la cantidad de movimiento.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E3F9FA1-A6F3-3B44-5D58-971DA960C3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004" r="3" b="3"/>
          <a:stretch/>
        </p:blipFill>
        <p:spPr>
          <a:xfrm>
            <a:off x="6681344" y="492235"/>
            <a:ext cx="4744307" cy="29012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C91E477-7248-7C79-418F-4F35F0DCEC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800" r="3" b="3"/>
          <a:stretch/>
        </p:blipFill>
        <p:spPr>
          <a:xfrm>
            <a:off x="6681344" y="3477947"/>
            <a:ext cx="4744307" cy="2901236"/>
          </a:xfrm>
          <a:prstGeom prst="rect">
            <a:avLst/>
          </a:prstGeom>
        </p:spPr>
      </p:pic>
      <p:sp>
        <p:nvSpPr>
          <p:cNvPr id="17" name="Marcador de número de diapositiva 16">
            <a:extLst>
              <a:ext uri="{FF2B5EF4-FFF2-40B4-BE49-F238E27FC236}">
                <a16:creationId xmlns:a16="http://schemas.microsoft.com/office/drawing/2014/main" id="{B9B9FA37-CAF4-710C-87CC-E30DAAC42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5045" y="6356349"/>
            <a:ext cx="159875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DC25EE-239B-4C5F-AAD1-255A7D5F1EE2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89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135A90-02CD-17F0-BA18-501F060F4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Y" dirty="0"/>
              <a:t>Principio de funcionamiento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628B3EA1-96DF-BA32-36FE-CC705C59A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9354" y="1966708"/>
            <a:ext cx="5010849" cy="2924583"/>
          </a:xfr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35EE412-C147-3E38-8A8C-52B79B8DD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71A1918C-36C2-5DE0-663D-06249F235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52" y="2107859"/>
            <a:ext cx="3109857" cy="194366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097AFBE-E3CF-02A2-06C4-A12C19CEC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657" y="1966708"/>
            <a:ext cx="4353533" cy="2657846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72511C77-5319-9946-1620-A29CE8EB7907}"/>
              </a:ext>
            </a:extLst>
          </p:cNvPr>
          <p:cNvSpPr txBox="1">
            <a:spLocks/>
          </p:cNvSpPr>
          <p:nvPr/>
        </p:nvSpPr>
        <p:spPr>
          <a:xfrm>
            <a:off x="360961" y="5395806"/>
            <a:ext cx="10367633" cy="1143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Y" sz="1800" dirty="0"/>
              <a:t>Se genera una diferencia de presión entra las caras.</a:t>
            </a:r>
          </a:p>
          <a:p>
            <a:r>
              <a:rPr lang="es-PY" sz="1800" dirty="0"/>
              <a:t>La sumatoria final de las presiones genera el empuje y el arrastre</a:t>
            </a:r>
          </a:p>
        </p:txBody>
      </p:sp>
    </p:spTree>
    <p:extLst>
      <p:ext uri="{BB962C8B-B14F-4D97-AF65-F5344CB8AC3E}">
        <p14:creationId xmlns:p14="http://schemas.microsoft.com/office/powerpoint/2010/main" val="3292971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8D7BA7-6C0C-0D20-85EF-5E36E28F7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Y" dirty="0"/>
              <a:t>Principio de funcionamiento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07110DF-82F1-599C-9CB4-AB450E88F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866" y="2075136"/>
            <a:ext cx="3868535" cy="29309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C7DE7F3-F799-41C1-A811-72B4314B6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401" y="3859943"/>
            <a:ext cx="3722599" cy="300854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226B864-0F51-C03D-A7F5-2D77484E2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22" y="2075136"/>
            <a:ext cx="4442244" cy="4782864"/>
          </a:xfrm>
          <a:prstGeom prst="rect">
            <a:avLst/>
          </a:prstGeom>
        </p:spPr>
      </p:pic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E5EDDD04-D977-F8FD-5CE7-F213704E0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7</a:t>
            </a:fld>
            <a:endParaRPr lang="en-US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435C2DCD-D483-79BC-1B2B-42878976D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3110" y="2568559"/>
            <a:ext cx="2749888" cy="787473"/>
          </a:xfrm>
        </p:spPr>
        <p:txBody>
          <a:bodyPr anchor="t">
            <a:normAutofit/>
          </a:bodyPr>
          <a:lstStyle/>
          <a:p>
            <a:r>
              <a:rPr lang="en-US" sz="1400" dirty="0"/>
              <a:t>R</a:t>
            </a:r>
            <a:r>
              <a:rPr lang="es-PY" sz="1400" dirty="0" err="1"/>
              <a:t>esultados</a:t>
            </a:r>
            <a:r>
              <a:rPr lang="es-PY" sz="1400" dirty="0"/>
              <a:t> preliminares de referencia [</a:t>
            </a:r>
            <a:r>
              <a:rPr lang="es-PY" sz="1400" dirty="0" err="1"/>
              <a:t>Benchmark</a:t>
            </a:r>
            <a:r>
              <a:rPr lang="es-PY" sz="1400" dirty="0"/>
              <a:t>]. </a:t>
            </a:r>
            <a:br>
              <a:rPr lang="es-PY" sz="1400" dirty="0"/>
            </a:br>
            <a:r>
              <a:rPr lang="es-PY" sz="1400" dirty="0" err="1"/>
              <a:t>Lab</a:t>
            </a:r>
            <a:r>
              <a:rPr lang="es-PY" sz="1400" dirty="0"/>
              <a:t>. LEFC-FIUNA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2316726D-9B5D-67DB-8E85-E09D2BB8CDAE}"/>
              </a:ext>
            </a:extLst>
          </p:cNvPr>
          <p:cNvSpPr txBox="1">
            <a:spLocks/>
          </p:cNvSpPr>
          <p:nvPr/>
        </p:nvSpPr>
        <p:spPr>
          <a:xfrm>
            <a:off x="4556813" y="4712083"/>
            <a:ext cx="1642819" cy="2940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PY" sz="1400" dirty="0"/>
              <a:t>Cara de presión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7E08CE95-EEFE-F73A-A086-8AC677CAAD11}"/>
              </a:ext>
            </a:extLst>
          </p:cNvPr>
          <p:cNvSpPr txBox="1">
            <a:spLocks/>
          </p:cNvSpPr>
          <p:nvPr/>
        </p:nvSpPr>
        <p:spPr>
          <a:xfrm>
            <a:off x="8469401" y="6574462"/>
            <a:ext cx="1642819" cy="2940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PY" sz="1400" dirty="0"/>
              <a:t>Cara de succión</a:t>
            </a:r>
          </a:p>
        </p:txBody>
      </p:sp>
    </p:spTree>
    <p:extLst>
      <p:ext uri="{BB962C8B-B14F-4D97-AF65-F5344CB8AC3E}">
        <p14:creationId xmlns:p14="http://schemas.microsoft.com/office/powerpoint/2010/main" val="1354066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13C1ED-59BA-C1FC-FDD2-F8016FA80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Principio de Funcionamiento</a:t>
            </a:r>
            <a:endParaRPr lang="es-PY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833FA8-4243-38AB-2B6C-9090F36DF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39924"/>
            <a:ext cx="3709929" cy="3694176"/>
          </a:xfrm>
        </p:spPr>
        <p:txBody>
          <a:bodyPr/>
          <a:lstStyle/>
          <a:p>
            <a:pPr marL="0" indent="0">
              <a:buNone/>
            </a:pPr>
            <a:r>
              <a:rPr lang="es-PY" dirty="0"/>
              <a:t>Dependiendo del uso y el tipo de embarcación la Hélice opera a:</a:t>
            </a:r>
          </a:p>
          <a:p>
            <a:r>
              <a:rPr lang="es-PY" dirty="0"/>
              <a:t>Distintas velocidades de avance.</a:t>
            </a:r>
          </a:p>
          <a:p>
            <a:r>
              <a:rPr lang="es-PY" dirty="0"/>
              <a:t>Distintas RPM.</a:t>
            </a:r>
          </a:p>
          <a:p>
            <a:r>
              <a:rPr lang="es-PY" dirty="0"/>
              <a:t>Distintas condiciones de Carga.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7A8074-06A9-1670-041A-E38E1B07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8</a:t>
            </a:fld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C68FF17-2594-F62D-9668-EA1E60F16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980" y="2021971"/>
            <a:ext cx="2918094" cy="241750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C4CA13E-5067-231F-A6F2-788C712E8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074" y="2021971"/>
            <a:ext cx="2871163" cy="24175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25B0D26-2F2A-B597-4B59-0C1C6CBE3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980" y="4438593"/>
            <a:ext cx="2918094" cy="24033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5E49B2D-B7DC-4866-CCD6-5DF45BFDEC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3294" b="4562"/>
          <a:stretch/>
        </p:blipFill>
        <p:spPr>
          <a:xfrm>
            <a:off x="7961073" y="4438593"/>
            <a:ext cx="2871163" cy="241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46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537C8-7500-D483-B0B4-B4A2316C4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Y" dirty="0"/>
              <a:t>Principio de funcionamiento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966410A-620A-FCAD-8693-8B7A81635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32" y="2861041"/>
            <a:ext cx="2648290" cy="1708333"/>
          </a:xfrm>
          <a:prstGeom prst="rect">
            <a:avLst/>
          </a:prstGeom>
        </p:spPr>
      </p:pic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id="{9C59C5F4-00BE-49BC-610D-11C28AB47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9</a:t>
            </a:fld>
            <a:endParaRPr lang="en-U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498DB25F-2C2D-F0E0-B785-4993F8288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941" y="4804764"/>
            <a:ext cx="1534229" cy="70879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860B92F-989F-2785-F82B-27386C151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762" y="2057547"/>
            <a:ext cx="3189551" cy="237626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CD583CD6-AEE0-6DA0-E594-62A708865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762" y="4412945"/>
            <a:ext cx="3189550" cy="2424193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8F4DF6CC-BCA0-E8D9-0435-1DD08248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520" y="2066620"/>
            <a:ext cx="2509718" cy="214906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/>
              <a:t>K</a:t>
            </a:r>
            <a:r>
              <a:rPr lang="es-PY" dirty="0"/>
              <a:t>t: coeficiente de empuje</a:t>
            </a:r>
          </a:p>
          <a:p>
            <a:pPr marL="0" indent="0">
              <a:buNone/>
            </a:pPr>
            <a:r>
              <a:rPr lang="es-PY" dirty="0" err="1"/>
              <a:t>Kq</a:t>
            </a:r>
            <a:r>
              <a:rPr lang="es-PY" dirty="0"/>
              <a:t>: coeficiente de torque</a:t>
            </a:r>
          </a:p>
          <a:p>
            <a:pPr marL="0" indent="0">
              <a:buNone/>
            </a:pPr>
            <a:r>
              <a:rPr lang="es-PY" dirty="0"/>
              <a:t>T: empuje</a:t>
            </a:r>
          </a:p>
          <a:p>
            <a:pPr marL="0" indent="0">
              <a:buNone/>
            </a:pPr>
            <a:r>
              <a:rPr lang="es-PY" dirty="0"/>
              <a:t>Q: torque</a:t>
            </a:r>
          </a:p>
          <a:p>
            <a:pPr marL="0" indent="0">
              <a:buNone/>
            </a:pPr>
            <a:r>
              <a:rPr lang="es-PY" dirty="0"/>
              <a:t>J: coeficiente de avance</a:t>
            </a:r>
          </a:p>
          <a:p>
            <a:pPr marL="0" indent="0">
              <a:buNone/>
            </a:pPr>
            <a:r>
              <a:rPr lang="es-PY" dirty="0"/>
              <a:t>Va: Velocidad del fluido</a:t>
            </a:r>
          </a:p>
          <a:p>
            <a:pPr marL="0" indent="0">
              <a:buNone/>
            </a:pPr>
            <a:r>
              <a:rPr lang="es-PY" dirty="0"/>
              <a:t>n: rotación de Hélice</a:t>
            </a:r>
          </a:p>
          <a:p>
            <a:pPr marL="0" indent="0">
              <a:buNone/>
            </a:pPr>
            <a:r>
              <a:rPr lang="es-PY" dirty="0"/>
              <a:t>No[EFF]: eficiencia en aguas abiertas</a:t>
            </a:r>
          </a:p>
          <a:p>
            <a:pPr marL="0" indent="0">
              <a:buNone/>
            </a:pPr>
            <a:endParaRPr lang="es-PY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EF0BB41-B183-8468-7A8A-4F8347FA9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5237" y="4433807"/>
            <a:ext cx="3101524" cy="2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07571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876</Words>
  <Application>Microsoft Office PowerPoint</Application>
  <PresentationFormat>Panorámica</PresentationFormat>
  <Paragraphs>173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1" baseType="lpstr">
      <vt:lpstr>Aptos</vt:lpstr>
      <vt:lpstr>Arial</vt:lpstr>
      <vt:lpstr>Avenir Next LT Pro</vt:lpstr>
      <vt:lpstr>Barlow</vt:lpstr>
      <vt:lpstr>Calibri</vt:lpstr>
      <vt:lpstr>Neue Haas Grotesk Text Pro</vt:lpstr>
      <vt:lpstr>AccentBoxVTI</vt:lpstr>
      <vt:lpstr>Helices: Caracteristicas Fundamentales y nociones de Seleccion</vt:lpstr>
      <vt:lpstr>HOLA!</vt:lpstr>
      <vt:lpstr>Objetivo </vt:lpstr>
      <vt:lpstr>Contenido</vt:lpstr>
      <vt:lpstr>Principio de funcionamiento</vt:lpstr>
      <vt:lpstr>Principio de funcionamiento</vt:lpstr>
      <vt:lpstr>Principio de funcionamiento</vt:lpstr>
      <vt:lpstr>Principio de Funcionamiento</vt:lpstr>
      <vt:lpstr>Principio de funcionamiento</vt:lpstr>
      <vt:lpstr>Series de Helices</vt:lpstr>
      <vt:lpstr>Series sin tobera </vt:lpstr>
      <vt:lpstr>¿Serie B? ¿Serie Gawn?</vt:lpstr>
      <vt:lpstr>Wageningen Serie Ka</vt:lpstr>
      <vt:lpstr>Medio en el que opera</vt:lpstr>
      <vt:lpstr>Medio en el que opera</vt:lpstr>
      <vt:lpstr>Medio en el que opera</vt:lpstr>
      <vt:lpstr>Datos de una helice</vt:lpstr>
      <vt:lpstr>Datos principales</vt:lpstr>
      <vt:lpstr>Especificación de material</vt:lpstr>
      <vt:lpstr>Datos de diseño</vt:lpstr>
      <vt:lpstr>Selección básica de Hélice</vt:lpstr>
      <vt:lpstr>Selección básica de Hélice</vt:lpstr>
      <vt:lpstr>Selección básica de Hélice</vt:lpstr>
      <vt:lpstr>Gracias por la atencion!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Michell Park | HK Ingenieria EAS</dc:creator>
  <cp:lastModifiedBy>Michell Park | HK Ingenieria EAS</cp:lastModifiedBy>
  <cp:revision>2</cp:revision>
  <dcterms:created xsi:type="dcterms:W3CDTF">2024-09-05T13:06:14Z</dcterms:created>
  <dcterms:modified xsi:type="dcterms:W3CDTF">2024-10-03T21:28:15Z</dcterms:modified>
</cp:coreProperties>
</file>