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86" r:id="rId2"/>
    <p:sldId id="265" r:id="rId3"/>
    <p:sldId id="271" r:id="rId4"/>
    <p:sldId id="261" r:id="rId5"/>
    <p:sldId id="269" r:id="rId6"/>
    <p:sldId id="260" r:id="rId7"/>
    <p:sldId id="276" r:id="rId8"/>
    <p:sldId id="277" r:id="rId9"/>
    <p:sldId id="264" r:id="rId10"/>
    <p:sldId id="263" r:id="rId11"/>
    <p:sldId id="287" r:id="rId12"/>
    <p:sldId id="279" r:id="rId13"/>
    <p:sldId id="280" r:id="rId14"/>
    <p:sldId id="283" r:id="rId15"/>
    <p:sldId id="282" r:id="rId16"/>
    <p:sldId id="288" r:id="rId17"/>
    <p:sldId id="281" r:id="rId18"/>
  </p:sldIdLst>
  <p:sldSz cx="12192000" cy="6858000"/>
  <p:notesSz cx="7102475" cy="10233025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58" y="86"/>
      </p:cViewPr>
      <p:guideLst>
        <p:guide orient="horz" pos="313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i Donada, Ricardo" userId="29f2ee61-cb1b-495f-a784-ad128c520945" providerId="ADAL" clId="{F1AFB389-079F-48DA-B9CA-B1CA07E4F1B3}"/>
    <pc:docChg chg="undo custSel modSld">
      <pc:chgData name="Levi Donada, Ricardo" userId="29f2ee61-cb1b-495f-a784-ad128c520945" providerId="ADAL" clId="{F1AFB389-079F-48DA-B9CA-B1CA07E4F1B3}" dt="2024-09-30T17:23:05.932" v="21" actId="20577"/>
      <pc:docMkLst>
        <pc:docMk/>
      </pc:docMkLst>
      <pc:sldChg chg="modSp mod">
        <pc:chgData name="Levi Donada, Ricardo" userId="29f2ee61-cb1b-495f-a784-ad128c520945" providerId="ADAL" clId="{F1AFB389-079F-48DA-B9CA-B1CA07E4F1B3}" dt="2024-09-30T17:22:55.048" v="15" actId="20577"/>
        <pc:sldMkLst>
          <pc:docMk/>
          <pc:sldMk cId="1484018338" sldId="261"/>
        </pc:sldMkLst>
        <pc:spChg chg="mod">
          <ac:chgData name="Levi Donada, Ricardo" userId="29f2ee61-cb1b-495f-a784-ad128c520945" providerId="ADAL" clId="{F1AFB389-079F-48DA-B9CA-B1CA07E4F1B3}" dt="2024-09-30T17:22:55.048" v="15" actId="20577"/>
          <ac:spMkLst>
            <pc:docMk/>
            <pc:sldMk cId="1484018338" sldId="261"/>
            <ac:spMk id="9" creationId="{00000000-0000-0000-0000-000000000000}"/>
          </ac:spMkLst>
        </pc:spChg>
      </pc:sldChg>
      <pc:sldChg chg="addSp delSp modSp mod">
        <pc:chgData name="Levi Donada, Ricardo" userId="29f2ee61-cb1b-495f-a784-ad128c520945" providerId="ADAL" clId="{F1AFB389-079F-48DA-B9CA-B1CA07E4F1B3}" dt="2024-09-30T17:21:47.967" v="2" actId="478"/>
        <pc:sldMkLst>
          <pc:docMk/>
          <pc:sldMk cId="434597016" sldId="265"/>
        </pc:sldMkLst>
        <pc:picChg chg="add del mod">
          <ac:chgData name="Levi Donada, Ricardo" userId="29f2ee61-cb1b-495f-a784-ad128c520945" providerId="ADAL" clId="{F1AFB389-079F-48DA-B9CA-B1CA07E4F1B3}" dt="2024-09-30T17:21:47.967" v="2" actId="478"/>
          <ac:picMkLst>
            <pc:docMk/>
            <pc:sldMk cId="434597016" sldId="265"/>
            <ac:picMk id="2" creationId="{00000000-0000-0000-0000-000000000000}"/>
          </ac:picMkLst>
        </pc:picChg>
      </pc:sldChg>
      <pc:sldChg chg="modSp mod">
        <pc:chgData name="Levi Donada, Ricardo" userId="29f2ee61-cb1b-495f-a784-ad128c520945" providerId="ADAL" clId="{F1AFB389-079F-48DA-B9CA-B1CA07E4F1B3}" dt="2024-09-30T17:23:05.932" v="21" actId="20577"/>
        <pc:sldMkLst>
          <pc:docMk/>
          <pc:sldMk cId="1506594527" sldId="269"/>
        </pc:sldMkLst>
        <pc:spChg chg="mod">
          <ac:chgData name="Levi Donada, Ricardo" userId="29f2ee61-cb1b-495f-a784-ad128c520945" providerId="ADAL" clId="{F1AFB389-079F-48DA-B9CA-B1CA07E4F1B3}" dt="2024-09-30T17:23:05.932" v="21" actId="20577"/>
          <ac:spMkLst>
            <pc:docMk/>
            <pc:sldMk cId="1506594527" sldId="269"/>
            <ac:spMk id="9" creationId="{00000000-0000-0000-0000-000000000000}"/>
          </ac:spMkLst>
        </pc:spChg>
      </pc:sldChg>
      <pc:sldChg chg="modSp mod">
        <pc:chgData name="Levi Donada, Ricardo" userId="29f2ee61-cb1b-495f-a784-ad128c520945" providerId="ADAL" clId="{F1AFB389-079F-48DA-B9CA-B1CA07E4F1B3}" dt="2024-09-30T17:22:20.784" v="9" actId="20577"/>
        <pc:sldMkLst>
          <pc:docMk/>
          <pc:sldMk cId="3418047193" sldId="271"/>
        </pc:sldMkLst>
        <pc:spChg chg="mod">
          <ac:chgData name="Levi Donada, Ricardo" userId="29f2ee61-cb1b-495f-a784-ad128c520945" providerId="ADAL" clId="{F1AFB389-079F-48DA-B9CA-B1CA07E4F1B3}" dt="2024-09-30T17:22:20.784" v="9" actId="20577"/>
          <ac:spMkLst>
            <pc:docMk/>
            <pc:sldMk cId="3418047193" sldId="271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F426B-4BA5-46AF-B023-94352BD13090}" type="datetimeFigureOut">
              <a:rPr lang="es-PY" smtClean="0"/>
              <a:t>1/10/2024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9613" y="4924425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8163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7C335-652C-4746-9210-F6E489A8420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96516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7C335-652C-4746-9210-F6E489A84207}" type="slidenum">
              <a:rPr lang="es-PY" smtClean="0"/>
              <a:t>1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8482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43062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2255284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2881578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840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645773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93186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575850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134887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158107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86416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206565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85344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121509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264081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169396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50111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147556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5E8884D-97A3-4A1C-8BF3-549DF6993396}" type="datetimeFigureOut">
              <a:rPr lang="es-PY" smtClean="0"/>
              <a:t>1/10/2024</a:t>
            </a:fld>
            <a:endParaRPr lang="es-PY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P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1E2AFAE-267F-4316-A09D-41FA3B1CB287}" type="slidenum">
              <a:rPr lang="es-PY" smtClean="0"/>
              <a:t>‹Nº›</a:t>
            </a:fld>
            <a:endParaRPr lang="es-PY" dirty="0"/>
          </a:p>
        </p:txBody>
      </p:sp>
    </p:spTree>
    <p:extLst>
      <p:ext uri="{BB962C8B-B14F-4D97-AF65-F5344CB8AC3E}">
        <p14:creationId xmlns:p14="http://schemas.microsoft.com/office/powerpoint/2010/main" val="386837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26523" r="37281" b="50871"/>
          <a:stretch/>
        </p:blipFill>
        <p:spPr>
          <a:xfrm>
            <a:off x="125555" y="73891"/>
            <a:ext cx="5366732" cy="2078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67015" r="44859" b="20688"/>
          <a:stretch/>
        </p:blipFill>
        <p:spPr>
          <a:xfrm>
            <a:off x="5617842" y="73891"/>
            <a:ext cx="3605362" cy="91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t="54845" r="44860" b="33077"/>
          <a:stretch/>
        </p:blipFill>
        <p:spPr>
          <a:xfrm>
            <a:off x="8399283" y="1112982"/>
            <a:ext cx="3670169" cy="898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500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 METER GTEX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351" y="1977408"/>
            <a:ext cx="5326373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1977408"/>
            <a:ext cx="5250447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9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Y"/>
          </a:p>
        </p:txBody>
      </p:sp>
      <p:pic>
        <p:nvPicPr>
          <p:cNvPr id="4" name="Gtex_for_Brazil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61269" cy="6858000"/>
          </a:xfrm>
        </p:spPr>
      </p:pic>
    </p:spTree>
    <p:extLst>
      <p:ext uri="{BB962C8B-B14F-4D97-AF65-F5344CB8AC3E}">
        <p14:creationId xmlns:p14="http://schemas.microsoft.com/office/powerpoint/2010/main" val="34492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SACAMUESTRAS GEX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669" y="1962526"/>
            <a:ext cx="3137931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132" y="1962526"/>
            <a:ext cx="3075051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34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CERRADO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44916"/>
          <a:stretch/>
        </p:blipFill>
        <p:spPr>
          <a:xfrm>
            <a:off x="460375" y="1835153"/>
            <a:ext cx="6821906" cy="4725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8" b="23313"/>
          <a:stretch/>
        </p:blipFill>
        <p:spPr>
          <a:xfrm>
            <a:off x="7597614" y="1835153"/>
            <a:ext cx="4431254" cy="169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158" y="3679108"/>
            <a:ext cx="3212334" cy="2881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79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CERRADO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20000"/>
          <a:stretch/>
        </p:blipFill>
        <p:spPr>
          <a:xfrm>
            <a:off x="834378" y="1938528"/>
            <a:ext cx="4773168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31723" r="4037" b="-1"/>
          <a:stretch/>
        </p:blipFill>
        <p:spPr>
          <a:xfrm>
            <a:off x="6611112" y="1938528"/>
            <a:ext cx="4773167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PRODUCTOS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5" b="11381"/>
          <a:stretch/>
        </p:blipFill>
        <p:spPr>
          <a:xfrm>
            <a:off x="1106054" y="1835153"/>
            <a:ext cx="10112942" cy="4930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228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de gases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9" name="Imagem 10">
            <a:extLst>
              <a:ext uri="{FF2B5EF4-FFF2-40B4-BE49-F238E27FC236}">
                <a16:creationId xmlns:a16="http://schemas.microsoft.com/office/drawing/2014/main" xmlns="" id="{92BBEBD5-3D16-E422-739F-51FEFA77D9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701" y="1807079"/>
            <a:ext cx="4250342" cy="49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26" descr="Celular com capa azul&#10;&#10;Descrição gerada automaticamente com confiança baixa">
            <a:extLst>
              <a:ext uri="{FF2B5EF4-FFF2-40B4-BE49-F238E27FC236}">
                <a16:creationId xmlns:a16="http://schemas.microsoft.com/office/drawing/2014/main" xmlns="" id="{5EBFF1FB-0901-743B-3B8B-AEA917B6A5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0861" y="1835153"/>
            <a:ext cx="4250341" cy="49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ángulo 2"/>
          <p:cNvSpPr/>
          <p:nvPr/>
        </p:nvSpPr>
        <p:spPr>
          <a:xfrm>
            <a:off x="4938079" y="1951427"/>
            <a:ext cx="237374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solidFill>
                  <a:srgbClr val="DC2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neywell Sans Medium" panose="02010603040101060203" pitchFamily="50" charset="0"/>
              </a:rPr>
              <a:t>Listado de Gases</a:t>
            </a:r>
          </a:p>
          <a:p>
            <a:pPr algn="ctr"/>
            <a:endParaRPr lang="pt-BR" dirty="0">
              <a:solidFill>
                <a:srgbClr val="DC20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oneywell Sans Medium" panose="02010603040101060203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H2S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CO2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CH4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36212" r="60090" b="55921"/>
          <a:stretch/>
        </p:blipFill>
        <p:spPr>
          <a:xfrm>
            <a:off x="5115455" y="3643312"/>
            <a:ext cx="5345244" cy="1420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12" y="3643311"/>
            <a:ext cx="3125281" cy="1420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5762" r="30814" b="81219"/>
          <a:stretch/>
        </p:blipFill>
        <p:spPr>
          <a:xfrm>
            <a:off x="1665121" y="1224147"/>
            <a:ext cx="8751188" cy="174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/>
          <p:cNvSpPr/>
          <p:nvPr/>
        </p:nvSpPr>
        <p:spPr>
          <a:xfrm>
            <a:off x="4367244" y="5304043"/>
            <a:ext cx="334694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MUCHAS GRACIAS</a:t>
            </a:r>
            <a:endParaRPr lang="es-PY" sz="30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CERRADO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4950"/>
          <a:stretch/>
        </p:blipFill>
        <p:spPr>
          <a:xfrm>
            <a:off x="1535512" y="1835153"/>
            <a:ext cx="8091285" cy="5022847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="" xmlns:a16="http://schemas.microsoft.com/office/drawing/2014/main" id="{9AC8E492-309D-4119-87C8-A9B2D398F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27" t="6858"/>
          <a:stretch/>
        </p:blipFill>
        <p:spPr>
          <a:xfrm>
            <a:off x="8626109" y="3686133"/>
            <a:ext cx="981456" cy="767340"/>
          </a:xfrm>
          <a:prstGeom prst="rect">
            <a:avLst/>
          </a:prstGeom>
        </p:spPr>
      </p:pic>
      <p:sp>
        <p:nvSpPr>
          <p:cNvPr id="19" name="Text Box 12">
            <a:extLst>
              <a:ext uri="{FF2B5EF4-FFF2-40B4-BE49-F238E27FC236}">
                <a16:creationId xmlns="" xmlns:a16="http://schemas.microsoft.com/office/drawing/2014/main" id="{E4DCB390-0CC6-4D5A-955A-8EA636883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880" y="4356413"/>
            <a:ext cx="1004087" cy="32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lnSpc>
                <a:spcPct val="90000"/>
              </a:lnSpc>
              <a:spcBef>
                <a:spcPts val="100"/>
              </a:spcBef>
              <a:defRPr sz="1400">
                <a:latin typeface="Arial" pitchFamily="34" charset="0"/>
              </a:defRPr>
            </a:lvl1pPr>
          </a:lstStyle>
          <a:p>
            <a:pPr algn="l"/>
            <a:r>
              <a:rPr lang="en-US" sz="800" b="1" dirty="0"/>
              <a:t>Portable Lithium</a:t>
            </a:r>
          </a:p>
          <a:p>
            <a:pPr algn="l"/>
            <a:r>
              <a:rPr lang="en-US" sz="800" b="1" dirty="0"/>
              <a:t>Power Unit</a:t>
            </a:r>
          </a:p>
        </p:txBody>
      </p:sp>
      <p:cxnSp>
        <p:nvCxnSpPr>
          <p:cNvPr id="20" name="Straight Connector 20">
            <a:extLst>
              <a:ext uri="{FF2B5EF4-FFF2-40B4-BE49-F238E27FC236}">
                <a16:creationId xmlns="" xmlns:a16="http://schemas.microsoft.com/office/drawing/2014/main" id="{1058AE36-71A1-43E3-9DFE-283514425BFA}"/>
              </a:ext>
            </a:extLst>
          </p:cNvPr>
          <p:cNvCxnSpPr/>
          <p:nvPr/>
        </p:nvCxnSpPr>
        <p:spPr>
          <a:xfrm>
            <a:off x="8626109" y="3124434"/>
            <a:ext cx="335011" cy="68272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797" y="5691998"/>
            <a:ext cx="2565203" cy="116600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t="1169" b="9647"/>
          <a:stretch/>
        </p:blipFill>
        <p:spPr>
          <a:xfrm>
            <a:off x="3322879" y="1905097"/>
            <a:ext cx="965486" cy="824659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="" xmlns:a16="http://schemas.microsoft.com/office/drawing/2014/main" id="{E4DCB390-0CC6-4D5A-955A-8EA636883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465" y="2729756"/>
            <a:ext cx="1551511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lnSpc>
                <a:spcPct val="90000"/>
              </a:lnSpc>
              <a:spcBef>
                <a:spcPts val="100"/>
              </a:spcBef>
              <a:defRPr sz="1400">
                <a:latin typeface="Arial" pitchFamily="34" charset="0"/>
              </a:defRPr>
            </a:lvl1pPr>
          </a:lstStyle>
          <a:p>
            <a:pPr algn="l"/>
            <a:r>
              <a:rPr lang="en-US" sz="800" b="1" dirty="0"/>
              <a:t>Valvula Vapor Lock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3440" y="1771690"/>
            <a:ext cx="998061" cy="135274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9609" y="4774672"/>
            <a:ext cx="1145167" cy="1077887"/>
          </a:xfrm>
          <a:prstGeom prst="rect">
            <a:avLst/>
          </a:prstGeom>
        </p:spPr>
      </p:pic>
      <p:sp>
        <p:nvSpPr>
          <p:cNvPr id="23" name="Text Box 12">
            <a:extLst>
              <a:ext uri="{FF2B5EF4-FFF2-40B4-BE49-F238E27FC236}">
                <a16:creationId xmlns="" xmlns:a16="http://schemas.microsoft.com/office/drawing/2014/main" id="{E4DCB390-0CC6-4D5A-955A-8EA636883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760" y="3124434"/>
            <a:ext cx="1551511" cy="32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lnSpc>
                <a:spcPct val="90000"/>
              </a:lnSpc>
              <a:spcBef>
                <a:spcPts val="100"/>
              </a:spcBef>
              <a:defRPr sz="1400">
                <a:latin typeface="Arial" pitchFamily="34" charset="0"/>
              </a:defRPr>
            </a:lvl1pPr>
          </a:lstStyle>
          <a:p>
            <a:pPr algn="l"/>
            <a:r>
              <a:rPr lang="en-US" sz="800" b="1" dirty="0"/>
              <a:t>Valvula de Venteo</a:t>
            </a:r>
          </a:p>
          <a:p>
            <a:pPr algn="l"/>
            <a:r>
              <a:rPr lang="en-US" sz="800" b="1" dirty="0"/>
              <a:t>de Alta Velociadad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="" xmlns:a16="http://schemas.microsoft.com/office/drawing/2014/main" id="{E4DCB390-0CC6-4D5A-955A-8EA636883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9275" y="5868718"/>
            <a:ext cx="1551511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lnSpc>
                <a:spcPct val="90000"/>
              </a:lnSpc>
              <a:spcBef>
                <a:spcPts val="100"/>
              </a:spcBef>
              <a:defRPr sz="1400">
                <a:latin typeface="Arial" pitchFamily="34" charset="0"/>
              </a:defRPr>
            </a:lvl1pPr>
          </a:lstStyle>
          <a:p>
            <a:pPr algn="l"/>
            <a:r>
              <a:rPr lang="en-US" sz="800" b="1" dirty="0"/>
              <a:t>Visor para tanque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1422" y="2032603"/>
            <a:ext cx="1695951" cy="2645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ángulo 2"/>
          <p:cNvSpPr/>
          <p:nvPr/>
        </p:nvSpPr>
        <p:spPr>
          <a:xfrm>
            <a:off x="10297692" y="4774294"/>
            <a:ext cx="12234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latin typeface="Antique Olive" panose="020B0603020204030204" pitchFamily="34" charset="0"/>
              </a:rPr>
              <a:t>Sistema 8 </a:t>
            </a:r>
            <a:r>
              <a:rPr lang="en-US" sz="1000" b="1" dirty="0" err="1">
                <a:latin typeface="Antique Olive" panose="020B0603020204030204" pitchFamily="34" charset="0"/>
              </a:rPr>
              <a:t>en</a:t>
            </a:r>
            <a:r>
              <a:rPr lang="en-US" sz="1000" b="1" dirty="0">
                <a:latin typeface="Antique Olive" panose="020B0603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3459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Barcazas tanque</a:t>
            </a:r>
            <a:endParaRPr lang="es-PY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240280" y="1807721"/>
            <a:ext cx="97200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Soluciones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Honeywell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Marine &amp;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Pefow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Una Válvula Vapor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por Tanque para operación con UTI Meter GTEX.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Alarmas de Alto Nivel y Sobre Llenado (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Lidec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L92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Switch) – Una por Tanque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Medición de Niveles en los Tanques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SLN 700 Non-contact Radar Level) – Una por Tanque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Panel con Sistema de Alarma Audio Visual e Indicación de Niveles de tanques con modulo de comunicación remota o no.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Alimentación con Sistema Fijo (baterías y paneles solares) o con una Batería Móvil Recargable.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Válvulas de Alta Velocidad cantidad a definir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Boca Visor CVS – Ø10” – Una por Tanque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29" y="4042454"/>
            <a:ext cx="1346086" cy="770264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="" xmlns:a16="http://schemas.microsoft.com/office/drawing/2014/main" id="{9AC8E492-309D-4119-87C8-A9B2D398F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27" t="6858"/>
          <a:stretch/>
        </p:blipFill>
        <p:spPr>
          <a:xfrm>
            <a:off x="1227015" y="4845589"/>
            <a:ext cx="936000" cy="7318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r="996"/>
          <a:stretch/>
        </p:blipFill>
        <p:spPr>
          <a:xfrm>
            <a:off x="722430" y="2118609"/>
            <a:ext cx="1443621" cy="792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015" y="3034181"/>
            <a:ext cx="828000" cy="8847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/>
          <a:srcRect t="1169" b="9647"/>
          <a:stretch/>
        </p:blipFill>
        <p:spPr>
          <a:xfrm>
            <a:off x="10182573" y="1794071"/>
            <a:ext cx="967579" cy="82644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8169" y="5670619"/>
            <a:ext cx="1183060" cy="111355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7015" y="5592348"/>
            <a:ext cx="936000" cy="126862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797" y="5670619"/>
            <a:ext cx="2565203" cy="116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4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Barge Vision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033" y="2295144"/>
            <a:ext cx="2918261" cy="311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237758" y="5576054"/>
            <a:ext cx="55828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SLN 700 Radar connected to Tanks on Barge (FI)</a:t>
            </a: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Medicion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r="996"/>
          <a:stretch/>
        </p:blipFill>
        <p:spPr>
          <a:xfrm>
            <a:off x="6651845" y="2398455"/>
            <a:ext cx="5085933" cy="279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6802406" y="5512046"/>
            <a:ext cx="4878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Lidec L92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Switch (Honeywell Marine)</a:t>
            </a: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Alarmas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Alto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Sobrellenado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1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Barge Vision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65774" y="6158377"/>
            <a:ext cx="55828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SLN 700 Radar connected to Tanks on Barge (FI)</a:t>
            </a: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Medicion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826926" y="6158376"/>
            <a:ext cx="4878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Lidec L92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Switch (Honeywell Marine)</a:t>
            </a: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Alarmas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Alto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Sobrellenado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b="1334"/>
          <a:stretch/>
        </p:blipFill>
        <p:spPr>
          <a:xfrm>
            <a:off x="7560642" y="1734636"/>
            <a:ext cx="3410827" cy="43340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75" y="3137619"/>
            <a:ext cx="2989204" cy="26024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0489" y="3070267"/>
            <a:ext cx="2578095" cy="266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Barge Vision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653" y="2219268"/>
            <a:ext cx="7930694" cy="453814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02686" y="1775170"/>
            <a:ext cx="578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Panel de Alarmas y Niveles con Pantalla Táctil IP65</a:t>
            </a:r>
            <a:endParaRPr lang="es-P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VALVULA DE VENTEO DE ALTA VELOCIDAD </a:t>
            </a:r>
            <a:b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TM</a:t>
            </a:r>
            <a:endParaRPr lang="es-PY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99" y="243969"/>
            <a:ext cx="2532888" cy="11513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54" y="2195912"/>
            <a:ext cx="2973701" cy="39746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050" y="2034768"/>
            <a:ext cx="7301535" cy="42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BOCA VISOR  </a:t>
            </a:r>
            <a:b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CVS – Ø10”</a:t>
            </a:r>
            <a:endParaRPr lang="es-PY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99" y="243969"/>
            <a:ext cx="2532888" cy="11513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066" y="1835153"/>
            <a:ext cx="5011221" cy="44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7" y="1835153"/>
            <a:ext cx="2724614" cy="2503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213" y="4063828"/>
            <a:ext cx="2940691" cy="272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61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2" descr="Randon SA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Y" dirty="0"/>
          </a:p>
        </p:txBody>
      </p:sp>
      <p:sp>
        <p:nvSpPr>
          <p:cNvPr id="6" name="Rectángulo redondeado 5"/>
          <p:cNvSpPr/>
          <p:nvPr/>
        </p:nvSpPr>
        <p:spPr>
          <a:xfrm>
            <a:off x="0" y="1"/>
            <a:ext cx="12192000" cy="1690688"/>
          </a:xfrm>
          <a:prstGeom prst="roundRect">
            <a:avLst>
              <a:gd name="adj" fmla="val 0"/>
            </a:avLst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sp>
        <p:nvSpPr>
          <p:cNvPr id="7" name="Rectángulo redondeado 6"/>
          <p:cNvSpPr/>
          <p:nvPr/>
        </p:nvSpPr>
        <p:spPr>
          <a:xfrm>
            <a:off x="460375" y="-12879"/>
            <a:ext cx="11731625" cy="1584000"/>
          </a:xfrm>
          <a:prstGeom prst="roundRect">
            <a:avLst>
              <a:gd name="adj" fmla="val 3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 dirty="0"/>
          </a:p>
        </p:txBody>
      </p:sp>
      <p:pic>
        <p:nvPicPr>
          <p:cNvPr id="11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2" y="243969"/>
            <a:ext cx="2201259" cy="1187287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460375" y="116391"/>
            <a:ext cx="11568493" cy="1314866"/>
          </a:xfrm>
        </p:spPr>
        <p:txBody>
          <a:bodyPr>
            <a:normAutofit/>
          </a:bodyPr>
          <a:lstStyle/>
          <a:p>
            <a:pPr algn="ctr"/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 METER GTEX</a:t>
            </a:r>
            <a:endParaRPr lang="es-PY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6" t="4553" r="7864" b="77847"/>
          <a:stretch/>
        </p:blipFill>
        <p:spPr>
          <a:xfrm>
            <a:off x="9697147" y="160338"/>
            <a:ext cx="2331721" cy="12070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8549" t="14545" r="7060" b="4629"/>
          <a:stretch/>
        </p:blipFill>
        <p:spPr>
          <a:xfrm>
            <a:off x="6900671" y="1835153"/>
            <a:ext cx="3490238" cy="49675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34551" y="5621812"/>
            <a:ext cx="3408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VALVULA VAPOR LOCK Ø2”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t="1519"/>
          <a:stretch/>
        </p:blipFill>
        <p:spPr>
          <a:xfrm>
            <a:off x="834551" y="2413113"/>
            <a:ext cx="2940452" cy="248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b="2039"/>
          <a:stretch/>
        </p:blipFill>
        <p:spPr>
          <a:xfrm>
            <a:off x="4586607" y="1993114"/>
            <a:ext cx="1658014" cy="433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28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546e5e1-5d42-4630-bacd-c69bfdcbd5e8}" enabled="1" method="Standard" siteId="{96ece526-9c7d-48b0-8daf-8b93c90a5d1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Gota</Template>
  <TotalTime>688</TotalTime>
  <Words>245</Words>
  <Application>Microsoft Office PowerPoint</Application>
  <PresentationFormat>Panorámica</PresentationFormat>
  <Paragraphs>62</Paragraphs>
  <Slides>17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Antique Olive</vt:lpstr>
      <vt:lpstr>Arial</vt:lpstr>
      <vt:lpstr>Calibri</vt:lpstr>
      <vt:lpstr>Franklin Gothic Demi</vt:lpstr>
      <vt:lpstr>Honeywell Sans Medium</vt:lpstr>
      <vt:lpstr>Tw Cen MT</vt:lpstr>
      <vt:lpstr>Gota</vt:lpstr>
      <vt:lpstr>Presentación de PowerPoint</vt:lpstr>
      <vt:lpstr>CICLO CERRADO</vt:lpstr>
      <vt:lpstr>Barcazas tanque</vt:lpstr>
      <vt:lpstr>MARINE Barge Vision</vt:lpstr>
      <vt:lpstr>MARINE Barge Vision</vt:lpstr>
      <vt:lpstr>MARINE Barge Vision</vt:lpstr>
      <vt:lpstr>VALVULA DE VENTEO DE ALTA VELOCIDAD  MODELO TM</vt:lpstr>
      <vt:lpstr>BOCA VISOR   MODELO CVS – Ø10”</vt:lpstr>
      <vt:lpstr>UTI METER GTEX</vt:lpstr>
      <vt:lpstr>UTI METER GTEX</vt:lpstr>
      <vt:lpstr>Presentación de PowerPoint</vt:lpstr>
      <vt:lpstr>SACAMUESTRAS GEX</vt:lpstr>
      <vt:lpstr>CICLO CERRADO</vt:lpstr>
      <vt:lpstr>CICLO CERRADO</vt:lpstr>
      <vt:lpstr>OTROS PRODUCTOS</vt:lpstr>
      <vt:lpstr>Detección de gases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Helio Centurion</dc:creator>
  <cp:lastModifiedBy>Helio Centurion | PROSEM Ingeniería S.R.L.</cp:lastModifiedBy>
  <cp:revision>95</cp:revision>
  <cp:lastPrinted>2021-08-20T13:51:43Z</cp:lastPrinted>
  <dcterms:created xsi:type="dcterms:W3CDTF">2021-08-16T21:27:49Z</dcterms:created>
  <dcterms:modified xsi:type="dcterms:W3CDTF">2024-10-01T19:02:34Z</dcterms:modified>
</cp:coreProperties>
</file>